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18" r:id="rId2"/>
    <p:sldId id="319" r:id="rId3"/>
    <p:sldId id="320" r:id="rId4"/>
    <p:sldId id="321" r:id="rId5"/>
    <p:sldId id="322" r:id="rId6"/>
    <p:sldId id="323" r:id="rId7"/>
    <p:sldId id="324" r:id="rId8"/>
    <p:sldId id="325" r:id="rId9"/>
    <p:sldId id="326" r:id="rId10"/>
    <p:sldId id="327" r:id="rId11"/>
    <p:sldId id="328" r:id="rId12"/>
    <p:sldId id="329" r:id="rId13"/>
    <p:sldId id="330" r:id="rId14"/>
    <p:sldId id="331" r:id="rId15"/>
    <p:sldId id="310" r:id="rId16"/>
    <p:sldId id="311" r:id="rId17"/>
    <p:sldId id="312" r:id="rId18"/>
  </p:sldIdLst>
  <p:sldSz cx="12192000" cy="6858000"/>
  <p:notesSz cx="6858000" cy="9144000"/>
  <p:defaultTextStyle>
    <a:defPPr>
      <a:defRPr lang="sk-S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981" userDrawn="1">
          <p15:clr>
            <a:srgbClr val="A4A3A4"/>
          </p15:clr>
        </p15:guide>
        <p15:guide id="2" pos="2184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Zimmerová Kristína" initials="ZK" lastIdx="1" clrIdx="0">
    <p:extLst>
      <p:ext uri="{19B8F6BF-5375-455C-9EA6-DF929625EA0E}">
        <p15:presenceInfo xmlns:p15="http://schemas.microsoft.com/office/powerpoint/2012/main" userId="S-1-5-21-776561741-602162358-839522115-16477" providerId="AD"/>
      </p:ext>
    </p:extLst>
  </p:cmAuthor>
  <p:cmAuthor id="2" name="Cibulková Veronika" initials="CV" lastIdx="1" clrIdx="1">
    <p:extLst>
      <p:ext uri="{19B8F6BF-5375-455C-9EA6-DF929625EA0E}">
        <p15:presenceInfo xmlns:p15="http://schemas.microsoft.com/office/powerpoint/2012/main" userId="S-1-5-21-776561741-602162358-839522115-1647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B9EEB"/>
    <a:srgbClr val="292674"/>
    <a:srgbClr val="9399EA"/>
    <a:srgbClr val="D2DBED"/>
    <a:srgbClr val="ADA5D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redný štýl 2 - zvýrazneni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2838BEF-8BB2-4498-84A7-C5851F593DF1}" styleName="Stredný štýl 4 - zvýraznenie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69CF1AB2-1976-4502-BF36-3FF5EA218861}" styleName="Stredný štýl 4 - zvýrazneni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5940675A-B579-460E-94D1-54222C63F5DA}" styleName="Bez štýlu, mriežka tabuľky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831"/>
    <p:restoredTop sz="94343" autoAdjust="0"/>
  </p:normalViewPr>
  <p:slideViewPr>
    <p:cSldViewPr snapToGrid="0" snapToObjects="1">
      <p:cViewPr varScale="1">
        <p:scale>
          <a:sx n="114" d="100"/>
          <a:sy n="114" d="100"/>
        </p:scale>
        <p:origin x="594" y="102"/>
      </p:cViewPr>
      <p:guideLst>
        <p:guide orient="horz" pos="981"/>
        <p:guide pos="2184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8" d="100"/>
          <a:sy n="88" d="100"/>
        </p:scale>
        <p:origin x="382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jekt pre hlavičk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k-SK"/>
          </a:p>
        </p:txBody>
      </p:sp>
      <p:sp>
        <p:nvSpPr>
          <p:cNvPr id="3" name="Zástupný objekt pre dátum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BB517C1-D9A3-41CE-B3EF-213B139EC4D1}" type="datetimeFigureOut">
              <a:rPr lang="sk-SK" smtClean="0"/>
              <a:t>22. 5. 2023</a:t>
            </a:fld>
            <a:endParaRPr lang="sk-SK"/>
          </a:p>
        </p:txBody>
      </p:sp>
      <p:sp>
        <p:nvSpPr>
          <p:cNvPr id="4" name="Zástupný objekt pre pätu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k-SK"/>
          </a:p>
        </p:txBody>
      </p:sp>
      <p:sp>
        <p:nvSpPr>
          <p:cNvPr id="5" name="Zástupný objekt pre číslo snímky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7FE05A-9869-4299-ABE0-4E9FA7E212AA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83889603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jekt pre hlavičk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k-SK"/>
          </a:p>
        </p:txBody>
      </p:sp>
      <p:sp>
        <p:nvSpPr>
          <p:cNvPr id="3" name="Zástupný objekt pre dá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98BA53C-2B58-4A0C-A09E-C5F0B57E7E51}" type="datetimeFigureOut">
              <a:rPr lang="sk-SK" smtClean="0"/>
              <a:t>22. 5. 2023</a:t>
            </a:fld>
            <a:endParaRPr lang="sk-SK"/>
          </a:p>
        </p:txBody>
      </p:sp>
      <p:sp>
        <p:nvSpPr>
          <p:cNvPr id="4" name="Zástupný objekt pre obrázok snímky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sk-SK"/>
          </a:p>
        </p:txBody>
      </p:sp>
      <p:sp>
        <p:nvSpPr>
          <p:cNvPr id="5" name="Zástupný objekt pre poznámky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sk-SK"/>
              <a:t>Upraviť štýly predlohy textu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</a:p>
        </p:txBody>
      </p:sp>
      <p:sp>
        <p:nvSpPr>
          <p:cNvPr id="6" name="Zástupný objekt pre pät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k-SK"/>
          </a:p>
        </p:txBody>
      </p:sp>
      <p:sp>
        <p:nvSpPr>
          <p:cNvPr id="7" name="Zástupný objekt pre číslo snímky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D96939-E828-4287-8B76-ADAA981FD9AB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2039711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á sním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rázok 5" descr="Obrázok, na ktorom je text, znak&#10;&#10;Automaticky generovaný popis">
            <a:extLst>
              <a:ext uri="{FF2B5EF4-FFF2-40B4-BE49-F238E27FC236}">
                <a16:creationId xmlns:a16="http://schemas.microsoft.com/office/drawing/2014/main" id="{7E83E0E2-E77C-C2D3-B7D0-F06383884DE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Nadpis 1">
            <a:extLst>
              <a:ext uri="{FF2B5EF4-FFF2-40B4-BE49-F238E27FC236}">
                <a16:creationId xmlns:a16="http://schemas.microsoft.com/office/drawing/2014/main" id="{420820F3-AFEC-3C4E-A61C-8679B18E166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858530" y="1122363"/>
            <a:ext cx="9144000" cy="2387600"/>
          </a:xfrm>
        </p:spPr>
        <p:txBody>
          <a:bodyPr anchor="b">
            <a:normAutofit/>
          </a:bodyPr>
          <a:lstStyle>
            <a:lvl1pPr algn="l">
              <a:defRPr sz="3600" b="1">
                <a:solidFill>
                  <a:srgbClr val="FF0000"/>
                </a:solidFill>
                <a:latin typeface="+mn-lt"/>
              </a:defRPr>
            </a:lvl1pPr>
          </a:lstStyle>
          <a:p>
            <a:r>
              <a:rPr lang="sk-SK" dirty="0"/>
              <a:t>Kliknutím upravte štýl predlohy nadpisu</a:t>
            </a:r>
          </a:p>
        </p:txBody>
      </p:sp>
      <p:sp>
        <p:nvSpPr>
          <p:cNvPr id="3" name="Podnadpis 2">
            <a:extLst>
              <a:ext uri="{FF2B5EF4-FFF2-40B4-BE49-F238E27FC236}">
                <a16:creationId xmlns:a16="http://schemas.microsoft.com/office/drawing/2014/main" id="{3A0B8E9A-4E9A-F045-97D2-155F7939D53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858530" y="3602038"/>
            <a:ext cx="9144000" cy="1655762"/>
          </a:xfrm>
        </p:spPr>
        <p:txBody>
          <a:bodyPr/>
          <a:lstStyle>
            <a:lvl1pPr marL="0" indent="0" algn="l">
              <a:buNone/>
              <a:defRPr sz="2400" b="1">
                <a:solidFill>
                  <a:srgbClr val="002060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sk-SK" dirty="0"/>
              <a:t>Kliknutím upravte štýl predlohy podnadpisu</a:t>
            </a:r>
          </a:p>
        </p:txBody>
      </p:sp>
      <p:pic>
        <p:nvPicPr>
          <p:cNvPr id="8" name="Obrázok 7">
            <a:extLst>
              <a:ext uri="{FF2B5EF4-FFF2-40B4-BE49-F238E27FC236}">
                <a16:creationId xmlns:a16="http://schemas.microsoft.com/office/drawing/2014/main" id="{0D21A300-8E6A-3991-11E3-3C2A4C9AE4C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37001" y="1128953"/>
            <a:ext cx="1866900" cy="2628900"/>
          </a:xfrm>
          <a:prstGeom prst="rect">
            <a:avLst/>
          </a:prstGeom>
        </p:spPr>
      </p:pic>
      <p:pic>
        <p:nvPicPr>
          <p:cNvPr id="9" name="Obrázok 8" descr="Obrázok, na ktorom je text, ClipArt, koleso&#10;&#10;Automaticky generovaný popis">
            <a:extLst>
              <a:ext uri="{FF2B5EF4-FFF2-40B4-BE49-F238E27FC236}">
                <a16:creationId xmlns:a16="http://schemas.microsoft.com/office/drawing/2014/main" id="{F07283BA-E706-802C-D135-25BD1A4E62B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586136" y="4325697"/>
            <a:ext cx="1577100" cy="219935"/>
          </a:xfrm>
          <a:prstGeom prst="rect">
            <a:avLst/>
          </a:prstGeom>
        </p:spPr>
      </p:pic>
      <p:pic>
        <p:nvPicPr>
          <p:cNvPr id="10" name="Obrázok 9" descr="Obrázok, na ktorom je text&#10;&#10;Automaticky generovaný popis">
            <a:extLst>
              <a:ext uri="{FF2B5EF4-FFF2-40B4-BE49-F238E27FC236}">
                <a16:creationId xmlns:a16="http://schemas.microsoft.com/office/drawing/2014/main" id="{B0C72650-B03E-196B-27C0-56FC12780081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594601" y="5309987"/>
            <a:ext cx="1577100" cy="378106"/>
          </a:xfrm>
          <a:prstGeom prst="rect">
            <a:avLst/>
          </a:prstGeom>
        </p:spPr>
      </p:pic>
      <p:sp>
        <p:nvSpPr>
          <p:cNvPr id="12" name="Zástupný objekt pre dátum 6">
            <a:extLst>
              <a:ext uri="{FF2B5EF4-FFF2-40B4-BE49-F238E27FC236}">
                <a16:creationId xmlns:a16="http://schemas.microsoft.com/office/drawing/2014/main" id="{D971F390-E9FB-DA46-9D2E-1308854E278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058930" y="5487541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9399EA"/>
                </a:solidFill>
              </a:defRPr>
            </a:lvl1pPr>
          </a:lstStyle>
          <a:p>
            <a:fld id="{DE327E3E-4496-5944-B473-67190F814481}" type="datetimeFigureOut">
              <a:rPr lang="sk-SK" smtClean="0"/>
              <a:pPr/>
              <a:t>22. 5. 2023</a:t>
            </a:fld>
            <a:endParaRPr lang="sk-SK" dirty="0"/>
          </a:p>
        </p:txBody>
      </p:sp>
    </p:spTree>
    <p:extLst>
      <p:ext uri="{BB962C8B-B14F-4D97-AF65-F5344CB8AC3E}">
        <p14:creationId xmlns:p14="http://schemas.microsoft.com/office/powerpoint/2010/main" val="14155241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Úvodná sním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Obrázok 11">
            <a:extLst>
              <a:ext uri="{FF2B5EF4-FFF2-40B4-BE49-F238E27FC236}">
                <a16:creationId xmlns:a16="http://schemas.microsoft.com/office/drawing/2014/main" id="{6A445E57-2840-2043-84EA-16951F043A5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206271" cy="6858000"/>
          </a:xfrm>
          <a:prstGeom prst="rect">
            <a:avLst/>
          </a:prstGeom>
        </p:spPr>
      </p:pic>
      <p:sp>
        <p:nvSpPr>
          <p:cNvPr id="11" name="Nadpis 1">
            <a:extLst>
              <a:ext uri="{FF2B5EF4-FFF2-40B4-BE49-F238E27FC236}">
                <a16:creationId xmlns:a16="http://schemas.microsoft.com/office/drawing/2014/main" id="{124DF36D-3F4F-4946-B874-89A7A70B64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>
            <a:normAutofit/>
          </a:bodyPr>
          <a:lstStyle>
            <a:lvl1pPr>
              <a:defRPr sz="3200" b="1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sk-SK" dirty="0"/>
              <a:t>Kliknutím upravte štýl predlohy nadpisu</a:t>
            </a:r>
          </a:p>
        </p:txBody>
      </p:sp>
      <p:sp>
        <p:nvSpPr>
          <p:cNvPr id="14" name="Podnadpis 2">
            <a:extLst>
              <a:ext uri="{FF2B5EF4-FFF2-40B4-BE49-F238E27FC236}">
                <a16:creationId xmlns:a16="http://schemas.microsoft.com/office/drawing/2014/main" id="{3A0B8E9A-4E9A-F045-97D2-155F7939D53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9788" y="2055813"/>
            <a:ext cx="9144000" cy="1655762"/>
          </a:xfrm>
        </p:spPr>
        <p:txBody>
          <a:bodyPr/>
          <a:lstStyle>
            <a:lvl1pPr marL="0" indent="0" algn="l">
              <a:buNone/>
              <a:defRPr sz="2400" b="1">
                <a:solidFill>
                  <a:schemeClr val="bg1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sk-SK" dirty="0"/>
              <a:t>Kliknutím upravte štýl predlohy podnadpisu</a:t>
            </a:r>
          </a:p>
        </p:txBody>
      </p:sp>
    </p:spTree>
    <p:extLst>
      <p:ext uri="{BB962C8B-B14F-4D97-AF65-F5344CB8AC3E}">
        <p14:creationId xmlns:p14="http://schemas.microsoft.com/office/powerpoint/2010/main" val="22628724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Len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rázok 5">
            <a:extLst>
              <a:ext uri="{FF2B5EF4-FFF2-40B4-BE49-F238E27FC236}">
                <a16:creationId xmlns:a16="http://schemas.microsoft.com/office/drawing/2014/main" id="{6E81EEF4-5E5C-B44B-9DBC-E5D21F7119A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pic>
        <p:nvPicPr>
          <p:cNvPr id="10" name="Obrázok 9">
            <a:extLst>
              <a:ext uri="{FF2B5EF4-FFF2-40B4-BE49-F238E27FC236}">
                <a16:creationId xmlns:a16="http://schemas.microsoft.com/office/drawing/2014/main" id="{A87C4C7D-C7B1-4F4D-8794-F5932C2C0A7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2206271" cy="6858000"/>
          </a:xfrm>
          <a:prstGeom prst="rect">
            <a:avLst/>
          </a:prstGeom>
        </p:spPr>
      </p:pic>
      <p:sp>
        <p:nvSpPr>
          <p:cNvPr id="7" name="Nadpis 1">
            <a:extLst>
              <a:ext uri="{FF2B5EF4-FFF2-40B4-BE49-F238E27FC236}">
                <a16:creationId xmlns:a16="http://schemas.microsoft.com/office/drawing/2014/main" id="{124DF36D-3F4F-4946-B874-89A7A70B64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>
            <a:normAutofit/>
          </a:bodyPr>
          <a:lstStyle>
            <a:lvl1pPr>
              <a:defRPr sz="3200" b="1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sk-SK" dirty="0"/>
              <a:t>Kliknutím upravte štýl predlohy nadpisu</a:t>
            </a:r>
          </a:p>
        </p:txBody>
      </p:sp>
      <p:pic>
        <p:nvPicPr>
          <p:cNvPr id="9" name="Obrázok 8">
            <a:extLst>
              <a:ext uri="{FF2B5EF4-FFF2-40B4-BE49-F238E27FC236}">
                <a16:creationId xmlns:a16="http://schemas.microsoft.com/office/drawing/2014/main" id="{9D87D217-3FB7-624A-9486-68A24CCF78A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" y="1863166"/>
            <a:ext cx="12206270" cy="2411177"/>
          </a:xfrm>
          <a:prstGeom prst="rect">
            <a:avLst/>
          </a:prstGeom>
        </p:spPr>
      </p:pic>
      <p:sp>
        <p:nvSpPr>
          <p:cNvPr id="11" name="Podnadpis 2">
            <a:extLst>
              <a:ext uri="{FF2B5EF4-FFF2-40B4-BE49-F238E27FC236}">
                <a16:creationId xmlns:a16="http://schemas.microsoft.com/office/drawing/2014/main" id="{3A0B8E9A-4E9A-F045-97D2-155F7939D53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9788" y="2055813"/>
            <a:ext cx="9144000" cy="1655762"/>
          </a:xfrm>
        </p:spPr>
        <p:txBody>
          <a:bodyPr/>
          <a:lstStyle>
            <a:lvl1pPr marL="0" indent="0" algn="l">
              <a:buNone/>
              <a:defRPr sz="2400" b="1">
                <a:solidFill>
                  <a:srgbClr val="002060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sk-SK" dirty="0"/>
              <a:t>Kliknutím upravte štýl predlohy podnadpisu</a:t>
            </a:r>
          </a:p>
        </p:txBody>
      </p:sp>
    </p:spTree>
    <p:extLst>
      <p:ext uri="{BB962C8B-B14F-4D97-AF65-F5344CB8AC3E}">
        <p14:creationId xmlns:p14="http://schemas.microsoft.com/office/powerpoint/2010/main" val="89883525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Rozloženie obsah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ok 3">
            <a:extLst>
              <a:ext uri="{FF2B5EF4-FFF2-40B4-BE49-F238E27FC236}">
                <a16:creationId xmlns:a16="http://schemas.microsoft.com/office/drawing/2014/main" id="{A87C4C7D-C7B1-4F4D-8794-F5932C2C0A7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206271" cy="6858000"/>
          </a:xfrm>
          <a:prstGeom prst="rect">
            <a:avLst/>
          </a:prstGeom>
        </p:spPr>
      </p:pic>
      <p:pic>
        <p:nvPicPr>
          <p:cNvPr id="5" name="Obrázok 4">
            <a:extLst>
              <a:ext uri="{FF2B5EF4-FFF2-40B4-BE49-F238E27FC236}">
                <a16:creationId xmlns:a16="http://schemas.microsoft.com/office/drawing/2014/main" id="{8B2BB9FB-DCEB-F346-A3B4-E1F759E03FE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1" y="1695793"/>
            <a:ext cx="12206271" cy="4183159"/>
          </a:xfrm>
          <a:prstGeom prst="rect">
            <a:avLst/>
          </a:prstGeom>
        </p:spPr>
      </p:pic>
      <p:sp>
        <p:nvSpPr>
          <p:cNvPr id="6" name="Nadpis 1">
            <a:extLst>
              <a:ext uri="{FF2B5EF4-FFF2-40B4-BE49-F238E27FC236}">
                <a16:creationId xmlns:a16="http://schemas.microsoft.com/office/drawing/2014/main" id="{124DF36D-3F4F-4946-B874-89A7A70B64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>
            <a:normAutofit/>
          </a:bodyPr>
          <a:lstStyle>
            <a:lvl1pPr>
              <a:defRPr sz="3200" b="1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sk-SK" dirty="0"/>
              <a:t>Kliknutím upravte štýl predlohy nadpisu</a:t>
            </a:r>
          </a:p>
        </p:txBody>
      </p:sp>
      <p:sp>
        <p:nvSpPr>
          <p:cNvPr id="7" name="Podnadpis 2">
            <a:extLst>
              <a:ext uri="{FF2B5EF4-FFF2-40B4-BE49-F238E27FC236}">
                <a16:creationId xmlns:a16="http://schemas.microsoft.com/office/drawing/2014/main" id="{3A0B8E9A-4E9A-F045-97D2-155F7939D53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9788" y="2055813"/>
            <a:ext cx="9144000" cy="1655762"/>
          </a:xfrm>
        </p:spPr>
        <p:txBody>
          <a:bodyPr/>
          <a:lstStyle>
            <a:lvl1pPr marL="0" indent="0" algn="l">
              <a:buNone/>
              <a:defRPr sz="2400" b="1">
                <a:solidFill>
                  <a:srgbClr val="002060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sk-SK" dirty="0"/>
              <a:t>Kliknutím upravte štýl predlohy podnadpisu</a:t>
            </a:r>
          </a:p>
        </p:txBody>
      </p:sp>
    </p:spTree>
    <p:extLst>
      <p:ext uri="{BB962C8B-B14F-4D97-AF65-F5344CB8AC3E}">
        <p14:creationId xmlns:p14="http://schemas.microsoft.com/office/powerpoint/2010/main" val="232210689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Úvodná sním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Obrázok 21">
            <a:extLst>
              <a:ext uri="{FF2B5EF4-FFF2-40B4-BE49-F238E27FC236}">
                <a16:creationId xmlns:a16="http://schemas.microsoft.com/office/drawing/2014/main" id="{A87C4C7D-C7B1-4F4D-8794-F5932C2C0A7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206271" cy="6858000"/>
          </a:xfrm>
          <a:prstGeom prst="rect">
            <a:avLst/>
          </a:prstGeom>
        </p:spPr>
      </p:pic>
      <p:sp>
        <p:nvSpPr>
          <p:cNvPr id="23" name="Nadpis 1">
            <a:extLst>
              <a:ext uri="{FF2B5EF4-FFF2-40B4-BE49-F238E27FC236}">
                <a16:creationId xmlns:a16="http://schemas.microsoft.com/office/drawing/2014/main" id="{124DF36D-3F4F-4946-B874-89A7A70B64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>
            <a:normAutofit/>
          </a:bodyPr>
          <a:lstStyle>
            <a:lvl1pPr>
              <a:defRPr sz="3200" b="1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sk-SK" dirty="0"/>
              <a:t>Kliknutím upravte štýl predlohy nadpisu</a:t>
            </a:r>
          </a:p>
        </p:txBody>
      </p:sp>
      <p:sp>
        <p:nvSpPr>
          <p:cNvPr id="25" name="Zástupný objekt pre obsah 3">
            <a:extLst>
              <a:ext uri="{FF2B5EF4-FFF2-40B4-BE49-F238E27FC236}">
                <a16:creationId xmlns:a16="http://schemas.microsoft.com/office/drawing/2014/main" id="{3EBC47DD-C589-B34F-BE8E-38AFFB1B2DE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0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sk-SK" dirty="0"/>
              <a:t>Kliknite sem a upravte štýly predlohy textu</a:t>
            </a:r>
          </a:p>
          <a:p>
            <a:pPr lvl="1"/>
            <a:r>
              <a:rPr lang="sk-SK" dirty="0"/>
              <a:t>Druhá úroveň</a:t>
            </a:r>
          </a:p>
          <a:p>
            <a:pPr lvl="2"/>
            <a:r>
              <a:rPr lang="sk-SK" dirty="0"/>
              <a:t>Tretia úroveň</a:t>
            </a:r>
          </a:p>
          <a:p>
            <a:pPr lvl="3"/>
            <a:r>
              <a:rPr lang="sk-SK" dirty="0"/>
              <a:t>Štvrtá úroveň</a:t>
            </a:r>
          </a:p>
          <a:p>
            <a:pPr lvl="4"/>
            <a:r>
              <a:rPr lang="sk-SK" dirty="0"/>
              <a:t>Piata úroveň</a:t>
            </a:r>
          </a:p>
        </p:txBody>
      </p:sp>
      <p:sp>
        <p:nvSpPr>
          <p:cNvPr id="27" name="Zástupný text 2">
            <a:extLst>
              <a:ext uri="{FF2B5EF4-FFF2-40B4-BE49-F238E27FC236}">
                <a16:creationId xmlns:a16="http://schemas.microsoft.com/office/drawing/2014/main" id="{0BB435EE-E56E-4448-A1D6-54618436BB2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FF0000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k-SK" dirty="0"/>
              <a:t>Kliknite sem a upravte štýly predlohy textu</a:t>
            </a:r>
          </a:p>
        </p:txBody>
      </p:sp>
      <p:sp>
        <p:nvSpPr>
          <p:cNvPr id="28" name="Zástupný objekt pre obsah 3">
            <a:extLst>
              <a:ext uri="{FF2B5EF4-FFF2-40B4-BE49-F238E27FC236}">
                <a16:creationId xmlns:a16="http://schemas.microsoft.com/office/drawing/2014/main" id="{3EBC47DD-C589-B34F-BE8E-38AFFB1B2DE2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6181210" y="2535237"/>
            <a:ext cx="5157787" cy="3684588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0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sk-SK" dirty="0"/>
              <a:t>Kliknite sem a upravte štýly predlohy textu</a:t>
            </a:r>
          </a:p>
          <a:p>
            <a:pPr lvl="1"/>
            <a:r>
              <a:rPr lang="sk-SK" dirty="0"/>
              <a:t>Druhá úroveň</a:t>
            </a:r>
          </a:p>
          <a:p>
            <a:pPr lvl="2"/>
            <a:r>
              <a:rPr lang="sk-SK" dirty="0"/>
              <a:t>Tretia úroveň</a:t>
            </a:r>
          </a:p>
          <a:p>
            <a:pPr lvl="3"/>
            <a:r>
              <a:rPr lang="sk-SK" dirty="0"/>
              <a:t>Štvrtá úroveň</a:t>
            </a:r>
          </a:p>
          <a:p>
            <a:pPr lvl="4"/>
            <a:r>
              <a:rPr lang="sk-SK" dirty="0"/>
              <a:t>Piata úroveň</a:t>
            </a:r>
          </a:p>
        </p:txBody>
      </p:sp>
      <p:sp>
        <p:nvSpPr>
          <p:cNvPr id="29" name="Zástupný text 2">
            <a:extLst>
              <a:ext uri="{FF2B5EF4-FFF2-40B4-BE49-F238E27FC236}">
                <a16:creationId xmlns:a16="http://schemas.microsoft.com/office/drawing/2014/main" id="{0BB435EE-E56E-4448-A1D6-54618436BB26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6184900" y="1687213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FF0000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k-SK" dirty="0"/>
              <a:t>Kliknite sem a upravte štýly predlohy textu</a:t>
            </a:r>
          </a:p>
        </p:txBody>
      </p:sp>
      <p:sp>
        <p:nvSpPr>
          <p:cNvPr id="30" name="Zástupný objekt pre dátum 6">
            <a:extLst>
              <a:ext uri="{FF2B5EF4-FFF2-40B4-BE49-F238E27FC236}">
                <a16:creationId xmlns:a16="http://schemas.microsoft.com/office/drawing/2014/main" id="{D971F390-E9FB-DA46-9D2E-1308854E278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9399EA"/>
                </a:solidFill>
              </a:defRPr>
            </a:lvl1pPr>
          </a:lstStyle>
          <a:p>
            <a:fld id="{DE327E3E-4496-5944-B473-67190F814481}" type="datetimeFigureOut">
              <a:rPr lang="sk-SK" smtClean="0"/>
              <a:pPr/>
              <a:t>22. 5. 2023</a:t>
            </a:fld>
            <a:endParaRPr lang="sk-SK" dirty="0"/>
          </a:p>
        </p:txBody>
      </p:sp>
    </p:spTree>
    <p:extLst>
      <p:ext uri="{BB962C8B-B14F-4D97-AF65-F5344CB8AC3E}">
        <p14:creationId xmlns:p14="http://schemas.microsoft.com/office/powerpoint/2010/main" val="241341669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Rozloženie obsah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ok 3">
            <a:extLst>
              <a:ext uri="{FF2B5EF4-FFF2-40B4-BE49-F238E27FC236}">
                <a16:creationId xmlns:a16="http://schemas.microsoft.com/office/drawing/2014/main" id="{A87C4C7D-C7B1-4F4D-8794-F5932C2C0A7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206271" cy="6858000"/>
          </a:xfrm>
          <a:prstGeom prst="rect">
            <a:avLst/>
          </a:prstGeom>
        </p:spPr>
      </p:pic>
      <p:sp>
        <p:nvSpPr>
          <p:cNvPr id="3" name="Zástupný objekt pre dá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327E3E-4496-5944-B473-67190F814481}" type="datetimeFigureOut">
              <a:rPr lang="sk-SK" smtClean="0"/>
              <a:pPr/>
              <a:t>22. 5. 2023</a:t>
            </a:fld>
            <a:endParaRPr lang="sk-SK" dirty="0"/>
          </a:p>
        </p:txBody>
      </p:sp>
      <p:sp>
        <p:nvSpPr>
          <p:cNvPr id="5" name="Nadpis 1">
            <a:extLst>
              <a:ext uri="{FF2B5EF4-FFF2-40B4-BE49-F238E27FC236}">
                <a16:creationId xmlns:a16="http://schemas.microsoft.com/office/drawing/2014/main" id="{124DF36D-3F4F-4946-B874-89A7A70B64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>
            <a:normAutofit/>
          </a:bodyPr>
          <a:lstStyle>
            <a:lvl1pPr>
              <a:defRPr sz="3200" b="1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sk-SK" dirty="0"/>
              <a:t>Kliknutím upravte štýl predlohy nadpisu</a:t>
            </a:r>
          </a:p>
        </p:txBody>
      </p:sp>
      <p:sp>
        <p:nvSpPr>
          <p:cNvPr id="6" name="Zástupný text 2">
            <a:extLst>
              <a:ext uri="{FF2B5EF4-FFF2-40B4-BE49-F238E27FC236}">
                <a16:creationId xmlns:a16="http://schemas.microsoft.com/office/drawing/2014/main" id="{0BB435EE-E56E-4448-A1D6-54618436BB2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3279131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FF0000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k-SK" dirty="0"/>
              <a:t>Kliknite sem a upravte štýly predlohy textu</a:t>
            </a:r>
          </a:p>
        </p:txBody>
      </p:sp>
      <p:sp>
        <p:nvSpPr>
          <p:cNvPr id="7" name="Zástupný text 2">
            <a:extLst>
              <a:ext uri="{FF2B5EF4-FFF2-40B4-BE49-F238E27FC236}">
                <a16:creationId xmlns:a16="http://schemas.microsoft.com/office/drawing/2014/main" id="{0BB435EE-E56E-4448-A1D6-54618436BB26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4456435" y="1700213"/>
            <a:ext cx="3279131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FF0000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k-SK" dirty="0"/>
              <a:t>Kliknite sem a upravte štýly predlohy textu</a:t>
            </a:r>
          </a:p>
        </p:txBody>
      </p:sp>
      <p:sp>
        <p:nvSpPr>
          <p:cNvPr id="8" name="Zástupný text 2">
            <a:extLst>
              <a:ext uri="{FF2B5EF4-FFF2-40B4-BE49-F238E27FC236}">
                <a16:creationId xmlns:a16="http://schemas.microsoft.com/office/drawing/2014/main" id="{0BB435EE-E56E-4448-A1D6-54618436BB26}"/>
              </a:ext>
            </a:extLst>
          </p:cNvPr>
          <p:cNvSpPr>
            <a:spLocks noGrp="1"/>
          </p:cNvSpPr>
          <p:nvPr>
            <p:ph type="body" idx="17"/>
          </p:nvPr>
        </p:nvSpPr>
        <p:spPr>
          <a:xfrm>
            <a:off x="8080376" y="1717075"/>
            <a:ext cx="3279131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FF0000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k-SK" dirty="0"/>
              <a:t>Kliknite sem a upravte štýly predlohy textu</a:t>
            </a:r>
          </a:p>
        </p:txBody>
      </p:sp>
      <p:sp>
        <p:nvSpPr>
          <p:cNvPr id="9" name="Zástupný objekt pre obsah 3">
            <a:extLst>
              <a:ext uri="{FF2B5EF4-FFF2-40B4-BE49-F238E27FC236}">
                <a16:creationId xmlns:a16="http://schemas.microsoft.com/office/drawing/2014/main" id="{3EBC47DD-C589-B34F-BE8E-38AFFB1B2DE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3279131" cy="3684588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</a:defRPr>
            </a:lvl1pPr>
            <a:lvl2pPr>
              <a:defRPr sz="1800">
                <a:solidFill>
                  <a:schemeClr val="bg1"/>
                </a:solidFill>
              </a:defRPr>
            </a:lvl2pPr>
            <a:lvl3pPr>
              <a:defRPr sz="1600">
                <a:solidFill>
                  <a:schemeClr val="bg1"/>
                </a:solidFill>
              </a:defRPr>
            </a:lvl3pPr>
            <a:lvl4pPr>
              <a:defRPr sz="1400">
                <a:solidFill>
                  <a:schemeClr val="bg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sk-SK" dirty="0"/>
              <a:t>Kliknite sem a upravte štýly predlohy textu</a:t>
            </a:r>
          </a:p>
          <a:p>
            <a:pPr lvl="1"/>
            <a:r>
              <a:rPr lang="sk-SK" dirty="0"/>
              <a:t>Druhá úroveň</a:t>
            </a:r>
          </a:p>
          <a:p>
            <a:pPr lvl="2"/>
            <a:r>
              <a:rPr lang="sk-SK" dirty="0"/>
              <a:t>Tretia úroveň</a:t>
            </a:r>
          </a:p>
          <a:p>
            <a:pPr lvl="3"/>
            <a:r>
              <a:rPr lang="sk-SK" dirty="0"/>
              <a:t>Štvrtá úroveň</a:t>
            </a:r>
          </a:p>
          <a:p>
            <a:pPr lvl="4"/>
            <a:r>
              <a:rPr lang="sk-SK" dirty="0"/>
              <a:t>Piata úroveň</a:t>
            </a:r>
          </a:p>
        </p:txBody>
      </p:sp>
      <p:sp>
        <p:nvSpPr>
          <p:cNvPr id="10" name="Zástupný objekt pre obsah 3">
            <a:extLst>
              <a:ext uri="{FF2B5EF4-FFF2-40B4-BE49-F238E27FC236}">
                <a16:creationId xmlns:a16="http://schemas.microsoft.com/office/drawing/2014/main" id="{3EBC47DD-C589-B34F-BE8E-38AFFB1B2DE2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4456435" y="2505075"/>
            <a:ext cx="3279131" cy="3684588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</a:defRPr>
            </a:lvl1pPr>
            <a:lvl2pPr>
              <a:defRPr sz="1800">
                <a:solidFill>
                  <a:schemeClr val="bg1"/>
                </a:solidFill>
              </a:defRPr>
            </a:lvl2pPr>
            <a:lvl3pPr>
              <a:defRPr sz="1600">
                <a:solidFill>
                  <a:schemeClr val="bg1"/>
                </a:solidFill>
              </a:defRPr>
            </a:lvl3pPr>
            <a:lvl4pPr>
              <a:defRPr sz="1400">
                <a:solidFill>
                  <a:schemeClr val="bg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sk-SK" dirty="0"/>
              <a:t>Kliknite sem a upravte štýly predlohy textu</a:t>
            </a:r>
          </a:p>
          <a:p>
            <a:pPr lvl="1"/>
            <a:r>
              <a:rPr lang="sk-SK" dirty="0"/>
              <a:t>Druhá úroveň</a:t>
            </a:r>
          </a:p>
          <a:p>
            <a:pPr lvl="2"/>
            <a:r>
              <a:rPr lang="sk-SK" dirty="0"/>
              <a:t>Tretia úroveň</a:t>
            </a:r>
          </a:p>
          <a:p>
            <a:pPr lvl="3"/>
            <a:r>
              <a:rPr lang="sk-SK" dirty="0"/>
              <a:t>Štvrtá úroveň</a:t>
            </a:r>
          </a:p>
          <a:p>
            <a:pPr lvl="4"/>
            <a:r>
              <a:rPr lang="sk-SK" dirty="0"/>
              <a:t>Piata úroveň</a:t>
            </a:r>
          </a:p>
        </p:txBody>
      </p:sp>
      <p:sp>
        <p:nvSpPr>
          <p:cNvPr id="11" name="Zástupný objekt pre obsah 3">
            <a:extLst>
              <a:ext uri="{FF2B5EF4-FFF2-40B4-BE49-F238E27FC236}">
                <a16:creationId xmlns:a16="http://schemas.microsoft.com/office/drawing/2014/main" id="{3EBC47DD-C589-B34F-BE8E-38AFFB1B2DE2}"/>
              </a:ext>
            </a:extLst>
          </p:cNvPr>
          <p:cNvSpPr>
            <a:spLocks noGrp="1"/>
          </p:cNvSpPr>
          <p:nvPr>
            <p:ph sz="half" idx="16"/>
          </p:nvPr>
        </p:nvSpPr>
        <p:spPr>
          <a:xfrm>
            <a:off x="8080376" y="2533650"/>
            <a:ext cx="3279131" cy="3684588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</a:defRPr>
            </a:lvl1pPr>
            <a:lvl2pPr>
              <a:defRPr sz="1800">
                <a:solidFill>
                  <a:schemeClr val="bg1"/>
                </a:solidFill>
              </a:defRPr>
            </a:lvl2pPr>
            <a:lvl3pPr>
              <a:defRPr sz="1600">
                <a:solidFill>
                  <a:schemeClr val="bg1"/>
                </a:solidFill>
              </a:defRPr>
            </a:lvl3pPr>
            <a:lvl4pPr>
              <a:defRPr sz="1400">
                <a:solidFill>
                  <a:schemeClr val="bg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sk-SK" dirty="0"/>
              <a:t>Kliknite sem a upravte štýly predlohy textu</a:t>
            </a:r>
          </a:p>
          <a:p>
            <a:pPr lvl="1"/>
            <a:r>
              <a:rPr lang="sk-SK" dirty="0"/>
              <a:t>Druhá úroveň</a:t>
            </a:r>
          </a:p>
          <a:p>
            <a:pPr lvl="2"/>
            <a:r>
              <a:rPr lang="sk-SK" dirty="0"/>
              <a:t>Tretia úroveň</a:t>
            </a:r>
          </a:p>
          <a:p>
            <a:pPr lvl="3"/>
            <a:r>
              <a:rPr lang="sk-SK" dirty="0"/>
              <a:t>Štvrtá úroveň</a:t>
            </a:r>
          </a:p>
          <a:p>
            <a:pPr lvl="4"/>
            <a:r>
              <a:rPr lang="sk-SK" dirty="0"/>
              <a:t>Piata úroveň</a:t>
            </a:r>
          </a:p>
        </p:txBody>
      </p:sp>
    </p:spTree>
    <p:extLst>
      <p:ext uri="{BB962C8B-B14F-4D97-AF65-F5344CB8AC3E}">
        <p14:creationId xmlns:p14="http://schemas.microsoft.com/office/powerpoint/2010/main" val="180259951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Úvodná sním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ok 4">
            <a:extLst>
              <a:ext uri="{FF2B5EF4-FFF2-40B4-BE49-F238E27FC236}">
                <a16:creationId xmlns:a16="http://schemas.microsoft.com/office/drawing/2014/main" id="{8EF90094-E07B-E94B-B598-0819F089C30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251298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Úvodná sním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ok 2">
            <a:extLst>
              <a:ext uri="{FF2B5EF4-FFF2-40B4-BE49-F238E27FC236}">
                <a16:creationId xmlns:a16="http://schemas.microsoft.com/office/drawing/2014/main" id="{ECC80869-D566-1546-8006-999EB3484B9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694395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Úvodná sním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ok 3">
            <a:extLst>
              <a:ext uri="{FF2B5EF4-FFF2-40B4-BE49-F238E27FC236}">
                <a16:creationId xmlns:a16="http://schemas.microsoft.com/office/drawing/2014/main" id="{173BF6C6-8205-D441-AAA0-0B236214EF6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07045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rázok 5" descr="Obrázok, na ktorom je text, znak&#10;&#10;Automaticky generovaný popis">
            <a:extLst>
              <a:ext uri="{FF2B5EF4-FFF2-40B4-BE49-F238E27FC236}">
                <a16:creationId xmlns:a16="http://schemas.microsoft.com/office/drawing/2014/main" id="{5C2FC013-59C1-D60B-999F-3F22CB65A7E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Podnadpis 2">
            <a:extLst>
              <a:ext uri="{FF2B5EF4-FFF2-40B4-BE49-F238E27FC236}">
                <a16:creationId xmlns:a16="http://schemas.microsoft.com/office/drawing/2014/main" id="{3A0B8E9A-4E9A-F045-97D2-155F7939D53D}"/>
              </a:ext>
            </a:extLst>
          </p:cNvPr>
          <p:cNvSpPr>
            <a:spLocks noGrp="1"/>
          </p:cNvSpPr>
          <p:nvPr>
            <p:ph type="subTitle" idx="13"/>
          </p:nvPr>
        </p:nvSpPr>
        <p:spPr>
          <a:xfrm>
            <a:off x="2858530" y="3602038"/>
            <a:ext cx="9144000" cy="1655762"/>
          </a:xfrm>
        </p:spPr>
        <p:txBody>
          <a:bodyPr/>
          <a:lstStyle>
            <a:lvl1pPr marL="0" indent="0" algn="l">
              <a:buNone/>
              <a:defRPr sz="2400" b="1">
                <a:solidFill>
                  <a:srgbClr val="002060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sk-SK" dirty="0"/>
              <a:t>Kliknutím upravte štýl predlohy podnadpisu</a:t>
            </a:r>
          </a:p>
        </p:txBody>
      </p:sp>
      <p:pic>
        <p:nvPicPr>
          <p:cNvPr id="11" name="Obrázok 10" descr="Obrázok, na ktorom je text&#10;&#10;Automaticky generovaný popis">
            <a:extLst>
              <a:ext uri="{FF2B5EF4-FFF2-40B4-BE49-F238E27FC236}">
                <a16:creationId xmlns:a16="http://schemas.microsoft.com/office/drawing/2014/main" id="{C4D5ECE5-1F66-1889-2869-CD3E18C9D7E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88766" y="2295151"/>
            <a:ext cx="1759135" cy="421446"/>
          </a:xfrm>
          <a:prstGeom prst="rect">
            <a:avLst/>
          </a:prstGeom>
        </p:spPr>
      </p:pic>
      <p:pic>
        <p:nvPicPr>
          <p:cNvPr id="12" name="Obrázok 11" descr="Obrázok, na ktorom je text, ClipArt, koleso&#10;&#10;Automaticky generovaný popis">
            <a:extLst>
              <a:ext uri="{FF2B5EF4-FFF2-40B4-BE49-F238E27FC236}">
                <a16:creationId xmlns:a16="http://schemas.microsoft.com/office/drawing/2014/main" id="{542B8C63-71DA-C4E8-AFB4-17415638C9CC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76067" y="3608422"/>
            <a:ext cx="1735821" cy="241897"/>
          </a:xfrm>
          <a:prstGeom prst="rect">
            <a:avLst/>
          </a:prstGeom>
        </p:spPr>
      </p:pic>
      <p:cxnSp>
        <p:nvCxnSpPr>
          <p:cNvPr id="13" name="Priama spojnica 6">
            <a:extLst>
              <a:ext uri="{FF2B5EF4-FFF2-40B4-BE49-F238E27FC236}">
                <a16:creationId xmlns:a16="http://schemas.microsoft.com/office/drawing/2014/main" id="{A2487DFE-1B74-3C94-8306-9E3A81E931E3}"/>
              </a:ext>
            </a:extLst>
          </p:cNvPr>
          <p:cNvCxnSpPr>
            <a:cxnSpLocks/>
          </p:cNvCxnSpPr>
          <p:nvPr userDrawn="1"/>
        </p:nvCxnSpPr>
        <p:spPr>
          <a:xfrm>
            <a:off x="393700" y="3165909"/>
            <a:ext cx="1947333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Priama spojnica 8">
            <a:extLst>
              <a:ext uri="{FF2B5EF4-FFF2-40B4-BE49-F238E27FC236}">
                <a16:creationId xmlns:a16="http://schemas.microsoft.com/office/drawing/2014/main" id="{E893A93E-4EF7-7C37-26CA-679FA46514E7}"/>
              </a:ext>
            </a:extLst>
          </p:cNvPr>
          <p:cNvCxnSpPr>
            <a:cxnSpLocks/>
          </p:cNvCxnSpPr>
          <p:nvPr userDrawn="1"/>
        </p:nvCxnSpPr>
        <p:spPr>
          <a:xfrm>
            <a:off x="393700" y="4286939"/>
            <a:ext cx="1947333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Nadpis 1">
            <a:extLst>
              <a:ext uri="{FF2B5EF4-FFF2-40B4-BE49-F238E27FC236}">
                <a16:creationId xmlns:a16="http://schemas.microsoft.com/office/drawing/2014/main" id="{420820F3-AFEC-3C4E-A61C-8679B18E166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858530" y="1122363"/>
            <a:ext cx="9144000" cy="2387600"/>
          </a:xfrm>
        </p:spPr>
        <p:txBody>
          <a:bodyPr anchor="b">
            <a:normAutofit/>
          </a:bodyPr>
          <a:lstStyle>
            <a:lvl1pPr algn="l">
              <a:defRPr sz="3600" b="1">
                <a:solidFill>
                  <a:srgbClr val="FF0000"/>
                </a:solidFill>
                <a:latin typeface="+mn-lt"/>
              </a:defRPr>
            </a:lvl1pPr>
          </a:lstStyle>
          <a:p>
            <a:r>
              <a:rPr lang="sk-SK" dirty="0"/>
              <a:t>Kliknutím upravte štýl predlohy nadpisu</a:t>
            </a:r>
          </a:p>
        </p:txBody>
      </p:sp>
      <p:sp>
        <p:nvSpPr>
          <p:cNvPr id="17" name="Zástupný objekt pre dátum 6">
            <a:extLst>
              <a:ext uri="{FF2B5EF4-FFF2-40B4-BE49-F238E27FC236}">
                <a16:creationId xmlns:a16="http://schemas.microsoft.com/office/drawing/2014/main" id="{D971F390-E9FB-DA46-9D2E-1308854E278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058930" y="5487541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9399EA"/>
                </a:solidFill>
              </a:defRPr>
            </a:lvl1pPr>
          </a:lstStyle>
          <a:p>
            <a:fld id="{DE327E3E-4496-5944-B473-67190F814481}" type="datetimeFigureOut">
              <a:rPr lang="sk-SK" smtClean="0"/>
              <a:pPr/>
              <a:t>22. 5. 2023</a:t>
            </a:fld>
            <a:endParaRPr lang="sk-SK" dirty="0"/>
          </a:p>
        </p:txBody>
      </p:sp>
    </p:spTree>
    <p:extLst>
      <p:ext uri="{BB962C8B-B14F-4D97-AF65-F5344CB8AC3E}">
        <p14:creationId xmlns:p14="http://schemas.microsoft.com/office/powerpoint/2010/main" val="23470448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lavička sekc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rázok 5">
            <a:extLst>
              <a:ext uri="{FF2B5EF4-FFF2-40B4-BE49-F238E27FC236}">
                <a16:creationId xmlns:a16="http://schemas.microsoft.com/office/drawing/2014/main" id="{15EC65C6-A845-5E9B-238C-B0AF9B41753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Podnadpis 2">
            <a:extLst>
              <a:ext uri="{FF2B5EF4-FFF2-40B4-BE49-F238E27FC236}">
                <a16:creationId xmlns:a16="http://schemas.microsoft.com/office/drawing/2014/main" id="{3A0B8E9A-4E9A-F045-97D2-155F7939D53D}"/>
              </a:ext>
            </a:extLst>
          </p:cNvPr>
          <p:cNvSpPr>
            <a:spLocks noGrp="1"/>
          </p:cNvSpPr>
          <p:nvPr>
            <p:ph type="subTitle" idx="13"/>
          </p:nvPr>
        </p:nvSpPr>
        <p:spPr>
          <a:xfrm>
            <a:off x="2858530" y="3602038"/>
            <a:ext cx="9144000" cy="1655762"/>
          </a:xfrm>
        </p:spPr>
        <p:txBody>
          <a:bodyPr/>
          <a:lstStyle>
            <a:lvl1pPr marL="0" indent="0" algn="l">
              <a:buNone/>
              <a:defRPr sz="2400" b="1">
                <a:solidFill>
                  <a:schemeClr val="bg1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sk-SK" dirty="0"/>
              <a:t>Kliknutím upravte štýl predlohy podnadpisu</a:t>
            </a:r>
          </a:p>
        </p:txBody>
      </p:sp>
      <p:pic>
        <p:nvPicPr>
          <p:cNvPr id="11" name="Obrázok 10" descr="Obrázok, na ktorom je text&#10;&#10;Automaticky generovaný popis">
            <a:extLst>
              <a:ext uri="{FF2B5EF4-FFF2-40B4-BE49-F238E27FC236}">
                <a16:creationId xmlns:a16="http://schemas.microsoft.com/office/drawing/2014/main" id="{4411EF92-BAA6-3706-06B5-E849C4D341F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88766" y="2295151"/>
            <a:ext cx="1759135" cy="421748"/>
          </a:xfrm>
          <a:prstGeom prst="rect">
            <a:avLst/>
          </a:prstGeom>
        </p:spPr>
      </p:pic>
      <p:pic>
        <p:nvPicPr>
          <p:cNvPr id="12" name="Obrázok 11" descr="Obrázok, na ktorom je text, ClipArt, koleso&#10;&#10;Automaticky generovaný popis">
            <a:extLst>
              <a:ext uri="{FF2B5EF4-FFF2-40B4-BE49-F238E27FC236}">
                <a16:creationId xmlns:a16="http://schemas.microsoft.com/office/drawing/2014/main" id="{93A3A6DA-1E2C-9EAB-DF77-BB607AAC4E10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76067" y="3609363"/>
            <a:ext cx="1735821" cy="242070"/>
          </a:xfrm>
          <a:prstGeom prst="rect">
            <a:avLst/>
          </a:prstGeom>
        </p:spPr>
      </p:pic>
      <p:cxnSp>
        <p:nvCxnSpPr>
          <p:cNvPr id="13" name="Priama spojnica 5">
            <a:extLst>
              <a:ext uri="{FF2B5EF4-FFF2-40B4-BE49-F238E27FC236}">
                <a16:creationId xmlns:a16="http://schemas.microsoft.com/office/drawing/2014/main" id="{ACC46FE3-95D5-43F7-31FB-CD3374AA4714}"/>
              </a:ext>
            </a:extLst>
          </p:cNvPr>
          <p:cNvCxnSpPr>
            <a:cxnSpLocks/>
          </p:cNvCxnSpPr>
          <p:nvPr userDrawn="1"/>
        </p:nvCxnSpPr>
        <p:spPr>
          <a:xfrm>
            <a:off x="393700" y="3166533"/>
            <a:ext cx="1947333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Priama spojnica 6">
            <a:extLst>
              <a:ext uri="{FF2B5EF4-FFF2-40B4-BE49-F238E27FC236}">
                <a16:creationId xmlns:a16="http://schemas.microsoft.com/office/drawing/2014/main" id="{76150340-C617-FA0A-4725-6E1D20853D75}"/>
              </a:ext>
            </a:extLst>
          </p:cNvPr>
          <p:cNvCxnSpPr>
            <a:cxnSpLocks/>
          </p:cNvCxnSpPr>
          <p:nvPr userDrawn="1"/>
        </p:nvCxnSpPr>
        <p:spPr>
          <a:xfrm>
            <a:off x="393700" y="4288367"/>
            <a:ext cx="1947333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Nadpis 1">
            <a:extLst>
              <a:ext uri="{FF2B5EF4-FFF2-40B4-BE49-F238E27FC236}">
                <a16:creationId xmlns:a16="http://schemas.microsoft.com/office/drawing/2014/main" id="{420820F3-AFEC-3C4E-A61C-8679B18E166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858530" y="1122363"/>
            <a:ext cx="9144000" cy="2387600"/>
          </a:xfrm>
        </p:spPr>
        <p:txBody>
          <a:bodyPr anchor="b">
            <a:normAutofit/>
          </a:bodyPr>
          <a:lstStyle>
            <a:lvl1pPr algn="l">
              <a:defRPr sz="3600" b="1">
                <a:solidFill>
                  <a:srgbClr val="FF0000"/>
                </a:solidFill>
                <a:latin typeface="+mn-lt"/>
              </a:defRPr>
            </a:lvl1pPr>
          </a:lstStyle>
          <a:p>
            <a:r>
              <a:rPr lang="sk-SK" dirty="0"/>
              <a:t>Kliknutím upravte štýl predlohy nadpisu</a:t>
            </a:r>
          </a:p>
        </p:txBody>
      </p:sp>
      <p:sp>
        <p:nvSpPr>
          <p:cNvPr id="17" name="Zástupný objekt pre dátum 6">
            <a:extLst>
              <a:ext uri="{FF2B5EF4-FFF2-40B4-BE49-F238E27FC236}">
                <a16:creationId xmlns:a16="http://schemas.microsoft.com/office/drawing/2014/main" id="{D971F390-E9FB-DA46-9D2E-1308854E278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058930" y="5487541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9399EA"/>
                </a:solidFill>
              </a:defRPr>
            </a:lvl1pPr>
          </a:lstStyle>
          <a:p>
            <a:fld id="{DE327E3E-4496-5944-B473-67190F814481}" type="datetimeFigureOut">
              <a:rPr lang="sk-SK" smtClean="0"/>
              <a:pPr/>
              <a:t>22. 5. 2023</a:t>
            </a:fld>
            <a:endParaRPr lang="sk-SK" dirty="0"/>
          </a:p>
        </p:txBody>
      </p:sp>
    </p:spTree>
    <p:extLst>
      <p:ext uri="{BB962C8B-B14F-4D97-AF65-F5344CB8AC3E}">
        <p14:creationId xmlns:p14="http://schemas.microsoft.com/office/powerpoint/2010/main" val="4577769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rázok 5">
            <a:extLst>
              <a:ext uri="{FF2B5EF4-FFF2-40B4-BE49-F238E27FC236}">
                <a16:creationId xmlns:a16="http://schemas.microsoft.com/office/drawing/2014/main" id="{82DB86BD-252C-68EC-B44A-307AAE7BAE6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Podnadpis 2">
            <a:extLst>
              <a:ext uri="{FF2B5EF4-FFF2-40B4-BE49-F238E27FC236}">
                <a16:creationId xmlns:a16="http://schemas.microsoft.com/office/drawing/2014/main" id="{3A0B8E9A-4E9A-F045-97D2-155F7939D53D}"/>
              </a:ext>
            </a:extLst>
          </p:cNvPr>
          <p:cNvSpPr>
            <a:spLocks noGrp="1"/>
          </p:cNvSpPr>
          <p:nvPr>
            <p:ph type="subTitle" idx="13"/>
          </p:nvPr>
        </p:nvSpPr>
        <p:spPr>
          <a:xfrm>
            <a:off x="2858530" y="3602038"/>
            <a:ext cx="9144000" cy="1655762"/>
          </a:xfrm>
        </p:spPr>
        <p:txBody>
          <a:bodyPr/>
          <a:lstStyle>
            <a:lvl1pPr marL="0" indent="0" algn="l">
              <a:buNone/>
              <a:defRPr sz="2400" b="1">
                <a:solidFill>
                  <a:schemeClr val="bg1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sk-SK" dirty="0"/>
              <a:t>Kliknutím upravte štýl predlohy podnadpisu</a:t>
            </a:r>
          </a:p>
        </p:txBody>
      </p:sp>
      <p:pic>
        <p:nvPicPr>
          <p:cNvPr id="7" name="Obrázok 6">
            <a:extLst>
              <a:ext uri="{FF2B5EF4-FFF2-40B4-BE49-F238E27FC236}">
                <a16:creationId xmlns:a16="http://schemas.microsoft.com/office/drawing/2014/main" id="{6E4DC73B-A457-3996-DDE8-06E09DFA02B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37001" y="1128953"/>
            <a:ext cx="1866900" cy="2628900"/>
          </a:xfrm>
          <a:prstGeom prst="rect">
            <a:avLst/>
          </a:prstGeom>
        </p:spPr>
      </p:pic>
      <p:pic>
        <p:nvPicPr>
          <p:cNvPr id="12" name="Obrázok 11" descr="Obrázok, na ktorom je text, ClipArt, koleso&#10;&#10;Automaticky generovaný popis">
            <a:extLst>
              <a:ext uri="{FF2B5EF4-FFF2-40B4-BE49-F238E27FC236}">
                <a16:creationId xmlns:a16="http://schemas.microsoft.com/office/drawing/2014/main" id="{65671116-BFFA-5431-F1DC-11243B50434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586136" y="4325697"/>
            <a:ext cx="1577100" cy="219935"/>
          </a:xfrm>
          <a:prstGeom prst="rect">
            <a:avLst/>
          </a:prstGeom>
        </p:spPr>
      </p:pic>
      <p:pic>
        <p:nvPicPr>
          <p:cNvPr id="13" name="Obrázok 12" descr="Obrázok, na ktorom je text&#10;&#10;Automaticky generovaný popis">
            <a:extLst>
              <a:ext uri="{FF2B5EF4-FFF2-40B4-BE49-F238E27FC236}">
                <a16:creationId xmlns:a16="http://schemas.microsoft.com/office/drawing/2014/main" id="{FB8E8807-7F94-3060-A3EF-9F4D9090825F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594601" y="5309987"/>
            <a:ext cx="1577100" cy="378106"/>
          </a:xfrm>
          <a:prstGeom prst="rect">
            <a:avLst/>
          </a:prstGeom>
        </p:spPr>
      </p:pic>
      <p:sp>
        <p:nvSpPr>
          <p:cNvPr id="14" name="Nadpis 1">
            <a:extLst>
              <a:ext uri="{FF2B5EF4-FFF2-40B4-BE49-F238E27FC236}">
                <a16:creationId xmlns:a16="http://schemas.microsoft.com/office/drawing/2014/main" id="{420820F3-AFEC-3C4E-A61C-8679B18E166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858530" y="1122363"/>
            <a:ext cx="9144000" cy="2387600"/>
          </a:xfrm>
        </p:spPr>
        <p:txBody>
          <a:bodyPr anchor="b">
            <a:normAutofit/>
          </a:bodyPr>
          <a:lstStyle>
            <a:lvl1pPr algn="l">
              <a:defRPr sz="3600" b="1">
                <a:solidFill>
                  <a:srgbClr val="FF0000"/>
                </a:solidFill>
                <a:latin typeface="+mn-lt"/>
              </a:defRPr>
            </a:lvl1pPr>
          </a:lstStyle>
          <a:p>
            <a:r>
              <a:rPr lang="sk-SK" dirty="0"/>
              <a:t>Kliknutím upravte štýl predlohy nadpisu</a:t>
            </a:r>
          </a:p>
        </p:txBody>
      </p:sp>
      <p:sp>
        <p:nvSpPr>
          <p:cNvPr id="15" name="Zástupný objekt pre dátum 6">
            <a:extLst>
              <a:ext uri="{FF2B5EF4-FFF2-40B4-BE49-F238E27FC236}">
                <a16:creationId xmlns:a16="http://schemas.microsoft.com/office/drawing/2014/main" id="{D971F390-E9FB-DA46-9D2E-1308854E278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058930" y="5487541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9399EA"/>
                </a:solidFill>
              </a:defRPr>
            </a:lvl1pPr>
          </a:lstStyle>
          <a:p>
            <a:fld id="{DE327E3E-4496-5944-B473-67190F814481}" type="datetimeFigureOut">
              <a:rPr lang="sk-SK" smtClean="0"/>
              <a:pPr/>
              <a:t>22. 5. 2023</a:t>
            </a:fld>
            <a:endParaRPr lang="sk-SK" dirty="0"/>
          </a:p>
        </p:txBody>
      </p:sp>
    </p:spTree>
    <p:extLst>
      <p:ext uri="{BB962C8B-B14F-4D97-AF65-F5344CB8AC3E}">
        <p14:creationId xmlns:p14="http://schemas.microsoft.com/office/powerpoint/2010/main" val="20685128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ozloženie obsah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ok 2">
            <a:extLst>
              <a:ext uri="{FF2B5EF4-FFF2-40B4-BE49-F238E27FC236}">
                <a16:creationId xmlns:a16="http://schemas.microsoft.com/office/drawing/2014/main" id="{56DBB1F9-13B3-D247-8A2C-03A11389463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Nadpis 1">
            <a:extLst>
              <a:ext uri="{FF2B5EF4-FFF2-40B4-BE49-F238E27FC236}">
                <a16:creationId xmlns:a16="http://schemas.microsoft.com/office/drawing/2014/main" id="{124DF36D-3F4F-4946-B874-89A7A70B64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>
            <a:normAutofit/>
          </a:bodyPr>
          <a:lstStyle>
            <a:lvl1pPr>
              <a:defRPr sz="3200" b="1">
                <a:solidFill>
                  <a:srgbClr val="292674"/>
                </a:solidFill>
                <a:latin typeface="+mn-lt"/>
              </a:defRPr>
            </a:lvl1pPr>
          </a:lstStyle>
          <a:p>
            <a:r>
              <a:rPr lang="sk-SK" dirty="0"/>
              <a:t>Kliknutím upravte štýl predlohy nadpisu</a:t>
            </a:r>
          </a:p>
        </p:txBody>
      </p:sp>
      <p:sp>
        <p:nvSpPr>
          <p:cNvPr id="5" name="Podnadpis 2">
            <a:extLst>
              <a:ext uri="{FF2B5EF4-FFF2-40B4-BE49-F238E27FC236}">
                <a16:creationId xmlns:a16="http://schemas.microsoft.com/office/drawing/2014/main" id="{3A0B8E9A-4E9A-F045-97D2-155F7939D53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9788" y="2055813"/>
            <a:ext cx="9144000" cy="1655762"/>
          </a:xfrm>
        </p:spPr>
        <p:txBody>
          <a:bodyPr/>
          <a:lstStyle>
            <a:lvl1pPr marL="0" indent="0" algn="l">
              <a:buNone/>
              <a:defRPr sz="2400" b="1">
                <a:solidFill>
                  <a:srgbClr val="002060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sk-SK" dirty="0"/>
              <a:t>Kliknutím upravte štýl predlohy podnadpisu</a:t>
            </a:r>
          </a:p>
        </p:txBody>
      </p:sp>
    </p:spTree>
    <p:extLst>
      <p:ext uri="{BB962C8B-B14F-4D97-AF65-F5344CB8AC3E}">
        <p14:creationId xmlns:p14="http://schemas.microsoft.com/office/powerpoint/2010/main" val="33088088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Úvodná sním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rázok 5">
            <a:extLst>
              <a:ext uri="{FF2B5EF4-FFF2-40B4-BE49-F238E27FC236}">
                <a16:creationId xmlns:a16="http://schemas.microsoft.com/office/drawing/2014/main" id="{6E81EEF4-5E5C-B44B-9DBC-E5D21F7119A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206271" cy="6858000"/>
          </a:xfrm>
          <a:prstGeom prst="rect">
            <a:avLst/>
          </a:prstGeom>
        </p:spPr>
      </p:pic>
      <p:pic>
        <p:nvPicPr>
          <p:cNvPr id="8" name="Obrázok 7">
            <a:extLst>
              <a:ext uri="{FF2B5EF4-FFF2-40B4-BE49-F238E27FC236}">
                <a16:creationId xmlns:a16="http://schemas.microsoft.com/office/drawing/2014/main" id="{8B2BB9FB-DCEB-F346-A3B4-E1F759E03FE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1" y="1695793"/>
            <a:ext cx="12206271" cy="4183159"/>
          </a:xfrm>
          <a:prstGeom prst="rect">
            <a:avLst/>
          </a:prstGeom>
        </p:spPr>
      </p:pic>
      <p:sp>
        <p:nvSpPr>
          <p:cNvPr id="11" name="Nadpis 1">
            <a:extLst>
              <a:ext uri="{FF2B5EF4-FFF2-40B4-BE49-F238E27FC236}">
                <a16:creationId xmlns:a16="http://schemas.microsoft.com/office/drawing/2014/main" id="{124DF36D-3F4F-4946-B874-89A7A70B64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>
            <a:normAutofit/>
          </a:bodyPr>
          <a:lstStyle>
            <a:lvl1pPr>
              <a:defRPr sz="3200" b="1">
                <a:solidFill>
                  <a:srgbClr val="292674"/>
                </a:solidFill>
                <a:latin typeface="+mn-lt"/>
              </a:defRPr>
            </a:lvl1pPr>
          </a:lstStyle>
          <a:p>
            <a:r>
              <a:rPr lang="sk-SK" dirty="0"/>
              <a:t>Kliknutím upravte štýl predlohy nadpisu</a:t>
            </a:r>
          </a:p>
        </p:txBody>
      </p:sp>
      <p:sp>
        <p:nvSpPr>
          <p:cNvPr id="7" name="Podnadpis 2">
            <a:extLst>
              <a:ext uri="{FF2B5EF4-FFF2-40B4-BE49-F238E27FC236}">
                <a16:creationId xmlns:a16="http://schemas.microsoft.com/office/drawing/2014/main" id="{3A0B8E9A-4E9A-F045-97D2-155F7939D53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9788" y="1946276"/>
            <a:ext cx="9144000" cy="1655762"/>
          </a:xfrm>
        </p:spPr>
        <p:txBody>
          <a:bodyPr/>
          <a:lstStyle>
            <a:lvl1pPr marL="0" indent="0" algn="l">
              <a:buNone/>
              <a:defRPr sz="2400" b="1">
                <a:solidFill>
                  <a:srgbClr val="002060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sk-SK" dirty="0"/>
              <a:t>Kliknutím upravte štýl predlohy podnadpisu</a:t>
            </a:r>
          </a:p>
        </p:txBody>
      </p:sp>
    </p:spTree>
    <p:extLst>
      <p:ext uri="{BB962C8B-B14F-4D97-AF65-F5344CB8AC3E}">
        <p14:creationId xmlns:p14="http://schemas.microsoft.com/office/powerpoint/2010/main" val="18808533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Len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rázok 5">
            <a:extLst>
              <a:ext uri="{FF2B5EF4-FFF2-40B4-BE49-F238E27FC236}">
                <a16:creationId xmlns:a16="http://schemas.microsoft.com/office/drawing/2014/main" id="{6E81EEF4-5E5C-B44B-9DBC-E5D21F7119A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7" name="Nadpis 1">
            <a:extLst>
              <a:ext uri="{FF2B5EF4-FFF2-40B4-BE49-F238E27FC236}">
                <a16:creationId xmlns:a16="http://schemas.microsoft.com/office/drawing/2014/main" id="{124DF36D-3F4F-4946-B874-89A7A70B64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>
            <a:normAutofit/>
          </a:bodyPr>
          <a:lstStyle>
            <a:lvl1pPr>
              <a:defRPr sz="3200" b="1">
                <a:solidFill>
                  <a:srgbClr val="292674"/>
                </a:solidFill>
                <a:latin typeface="+mn-lt"/>
              </a:defRPr>
            </a:lvl1pPr>
          </a:lstStyle>
          <a:p>
            <a:r>
              <a:rPr lang="sk-SK" dirty="0"/>
              <a:t>Kliknutím upravte štýl predlohy nadpisu</a:t>
            </a:r>
          </a:p>
        </p:txBody>
      </p:sp>
      <p:pic>
        <p:nvPicPr>
          <p:cNvPr id="9" name="Obrázok 8">
            <a:extLst>
              <a:ext uri="{FF2B5EF4-FFF2-40B4-BE49-F238E27FC236}">
                <a16:creationId xmlns:a16="http://schemas.microsoft.com/office/drawing/2014/main" id="{9D87D217-3FB7-624A-9486-68A24CCF78A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" y="1863166"/>
            <a:ext cx="12192000" cy="2411177"/>
          </a:xfrm>
          <a:prstGeom prst="rect">
            <a:avLst/>
          </a:prstGeom>
        </p:spPr>
      </p:pic>
      <p:sp>
        <p:nvSpPr>
          <p:cNvPr id="10" name="Podnadpis 2">
            <a:extLst>
              <a:ext uri="{FF2B5EF4-FFF2-40B4-BE49-F238E27FC236}">
                <a16:creationId xmlns:a16="http://schemas.microsoft.com/office/drawing/2014/main" id="{3A0B8E9A-4E9A-F045-97D2-155F7939D53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9788" y="2055813"/>
            <a:ext cx="9144000" cy="1655762"/>
          </a:xfrm>
        </p:spPr>
        <p:txBody>
          <a:bodyPr/>
          <a:lstStyle>
            <a:lvl1pPr marL="0" indent="0" algn="l">
              <a:buNone/>
              <a:defRPr sz="2400" b="1">
                <a:solidFill>
                  <a:srgbClr val="002060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sk-SK" dirty="0"/>
              <a:t>Kliknutím upravte štýl predlohy podnadpisu</a:t>
            </a:r>
          </a:p>
        </p:txBody>
      </p:sp>
    </p:spTree>
    <p:extLst>
      <p:ext uri="{BB962C8B-B14F-4D97-AF65-F5344CB8AC3E}">
        <p14:creationId xmlns:p14="http://schemas.microsoft.com/office/powerpoint/2010/main" val="27439461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ov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Obrázok 9">
            <a:extLst>
              <a:ext uri="{FF2B5EF4-FFF2-40B4-BE49-F238E27FC236}">
                <a16:creationId xmlns:a16="http://schemas.microsoft.com/office/drawing/2014/main" id="{6E81EEF4-5E5C-B44B-9DBC-E5D21F7119A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2" name="Nadpis 1">
            <a:extLst>
              <a:ext uri="{FF2B5EF4-FFF2-40B4-BE49-F238E27FC236}">
                <a16:creationId xmlns:a16="http://schemas.microsoft.com/office/drawing/2014/main" id="{124DF36D-3F4F-4946-B874-89A7A70B64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>
            <a:normAutofit/>
          </a:bodyPr>
          <a:lstStyle>
            <a:lvl1pPr>
              <a:defRPr sz="3200" b="1">
                <a:solidFill>
                  <a:srgbClr val="292674"/>
                </a:solidFill>
                <a:latin typeface="+mn-lt"/>
              </a:defRPr>
            </a:lvl1pPr>
          </a:lstStyle>
          <a:p>
            <a:r>
              <a:rPr lang="sk-SK" dirty="0"/>
              <a:t>Kliknutím upravte štýl predlohy nadpisu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0BB435EE-E56E-4448-A1D6-54618436BB2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FF0000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k-SK" dirty="0"/>
              <a:t>Kliknite sem a upravte štýly predlohy textu</a:t>
            </a:r>
          </a:p>
        </p:txBody>
      </p:sp>
      <p:sp>
        <p:nvSpPr>
          <p:cNvPr id="4" name="Zástupný objekt pre obsah 3">
            <a:extLst>
              <a:ext uri="{FF2B5EF4-FFF2-40B4-BE49-F238E27FC236}">
                <a16:creationId xmlns:a16="http://schemas.microsoft.com/office/drawing/2014/main" id="{3EBC47DD-C589-B34F-BE8E-38AFFB1B2DE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>
            <a:lvl1pPr>
              <a:defRPr sz="2400">
                <a:solidFill>
                  <a:srgbClr val="292674"/>
                </a:solidFill>
              </a:defRPr>
            </a:lvl1pPr>
            <a:lvl2pPr>
              <a:defRPr sz="2000">
                <a:solidFill>
                  <a:srgbClr val="292674"/>
                </a:solidFill>
              </a:defRPr>
            </a:lvl2pPr>
            <a:lvl3pPr>
              <a:defRPr sz="1800">
                <a:solidFill>
                  <a:srgbClr val="292674"/>
                </a:solidFill>
              </a:defRPr>
            </a:lvl3pPr>
            <a:lvl4pPr>
              <a:defRPr sz="1600">
                <a:solidFill>
                  <a:srgbClr val="292674"/>
                </a:solidFill>
              </a:defRPr>
            </a:lvl4pPr>
            <a:lvl5pPr>
              <a:defRPr sz="1400">
                <a:solidFill>
                  <a:srgbClr val="292674"/>
                </a:solidFill>
              </a:defRPr>
            </a:lvl5pPr>
          </a:lstStyle>
          <a:p>
            <a:pPr lvl="0"/>
            <a:r>
              <a:rPr lang="sk-SK" dirty="0"/>
              <a:t>Kliknite sem a upravte štýly predlohy textu</a:t>
            </a:r>
          </a:p>
          <a:p>
            <a:pPr lvl="1"/>
            <a:r>
              <a:rPr lang="sk-SK" dirty="0"/>
              <a:t>Druhá úroveň</a:t>
            </a:r>
          </a:p>
          <a:p>
            <a:pPr lvl="2"/>
            <a:r>
              <a:rPr lang="sk-SK" dirty="0"/>
              <a:t>Tretia úroveň</a:t>
            </a:r>
          </a:p>
          <a:p>
            <a:pPr lvl="3"/>
            <a:r>
              <a:rPr lang="sk-SK" dirty="0"/>
              <a:t>Štvrtá úroveň</a:t>
            </a:r>
          </a:p>
          <a:p>
            <a:pPr lvl="4"/>
            <a:r>
              <a:rPr lang="sk-SK" dirty="0"/>
              <a:t>Piata úroveň</a:t>
            </a:r>
          </a:p>
        </p:txBody>
      </p:sp>
      <p:sp>
        <p:nvSpPr>
          <p:cNvPr id="7" name="Zástupný objekt pre dátum 6">
            <a:extLst>
              <a:ext uri="{FF2B5EF4-FFF2-40B4-BE49-F238E27FC236}">
                <a16:creationId xmlns:a16="http://schemas.microsoft.com/office/drawing/2014/main" id="{D971F390-E9FB-DA46-9D2E-1308854E278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9399EA"/>
                </a:solidFill>
              </a:defRPr>
            </a:lvl1pPr>
          </a:lstStyle>
          <a:p>
            <a:fld id="{DE327E3E-4496-5944-B473-67190F814481}" type="datetimeFigureOut">
              <a:rPr lang="sk-SK" smtClean="0"/>
              <a:pPr/>
              <a:t>22. 5. 2023</a:t>
            </a:fld>
            <a:endParaRPr lang="sk-SK" dirty="0"/>
          </a:p>
        </p:txBody>
      </p:sp>
      <p:sp>
        <p:nvSpPr>
          <p:cNvPr id="11" name="Zástupný text 2">
            <a:extLst>
              <a:ext uri="{FF2B5EF4-FFF2-40B4-BE49-F238E27FC236}">
                <a16:creationId xmlns:a16="http://schemas.microsoft.com/office/drawing/2014/main" id="{0BB435EE-E56E-4448-A1D6-54618436BB26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6184900" y="1687213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FF0000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k-SK" dirty="0"/>
              <a:t>Kliknite sem a upravte štýly predlohy textu</a:t>
            </a:r>
          </a:p>
        </p:txBody>
      </p:sp>
      <p:sp>
        <p:nvSpPr>
          <p:cNvPr id="13" name="Zástupný objekt pre obsah 3">
            <a:extLst>
              <a:ext uri="{FF2B5EF4-FFF2-40B4-BE49-F238E27FC236}">
                <a16:creationId xmlns:a16="http://schemas.microsoft.com/office/drawing/2014/main" id="{3EBC47DD-C589-B34F-BE8E-38AFFB1B2DE2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6181210" y="2535237"/>
            <a:ext cx="5157787" cy="3684588"/>
          </a:xfrm>
        </p:spPr>
        <p:txBody>
          <a:bodyPr/>
          <a:lstStyle>
            <a:lvl1pPr>
              <a:defRPr sz="2400">
                <a:solidFill>
                  <a:srgbClr val="292674"/>
                </a:solidFill>
              </a:defRPr>
            </a:lvl1pPr>
            <a:lvl2pPr>
              <a:defRPr sz="2000">
                <a:solidFill>
                  <a:srgbClr val="292674"/>
                </a:solidFill>
              </a:defRPr>
            </a:lvl2pPr>
            <a:lvl3pPr>
              <a:defRPr sz="1800">
                <a:solidFill>
                  <a:srgbClr val="292674"/>
                </a:solidFill>
              </a:defRPr>
            </a:lvl3pPr>
            <a:lvl4pPr>
              <a:defRPr sz="1600">
                <a:solidFill>
                  <a:srgbClr val="292674"/>
                </a:solidFill>
              </a:defRPr>
            </a:lvl4pPr>
            <a:lvl5pPr>
              <a:defRPr sz="1400">
                <a:solidFill>
                  <a:srgbClr val="292674"/>
                </a:solidFill>
              </a:defRPr>
            </a:lvl5pPr>
          </a:lstStyle>
          <a:p>
            <a:pPr lvl="0"/>
            <a:r>
              <a:rPr lang="sk-SK" dirty="0"/>
              <a:t>Kliknite sem a upravte štýly predlohy textu</a:t>
            </a:r>
          </a:p>
          <a:p>
            <a:pPr lvl="1"/>
            <a:r>
              <a:rPr lang="sk-SK" dirty="0"/>
              <a:t>Druhá úroveň</a:t>
            </a:r>
          </a:p>
          <a:p>
            <a:pPr lvl="2"/>
            <a:r>
              <a:rPr lang="sk-SK" dirty="0"/>
              <a:t>Tretia úroveň</a:t>
            </a:r>
          </a:p>
          <a:p>
            <a:pPr lvl="3"/>
            <a:r>
              <a:rPr lang="sk-SK" dirty="0"/>
              <a:t>Štvrtá úroveň</a:t>
            </a:r>
          </a:p>
          <a:p>
            <a:pPr lvl="4"/>
            <a:r>
              <a:rPr lang="sk-SK" dirty="0"/>
              <a:t>Piata úroveň</a:t>
            </a:r>
          </a:p>
        </p:txBody>
      </p:sp>
    </p:spTree>
    <p:extLst>
      <p:ext uri="{BB962C8B-B14F-4D97-AF65-F5344CB8AC3E}">
        <p14:creationId xmlns:p14="http://schemas.microsoft.com/office/powerpoint/2010/main" val="14581854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orov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Obrázok 9">
            <a:extLst>
              <a:ext uri="{FF2B5EF4-FFF2-40B4-BE49-F238E27FC236}">
                <a16:creationId xmlns:a16="http://schemas.microsoft.com/office/drawing/2014/main" id="{6E81EEF4-5E5C-B44B-9DBC-E5D21F7119A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2" name="Nadpis 1">
            <a:extLst>
              <a:ext uri="{FF2B5EF4-FFF2-40B4-BE49-F238E27FC236}">
                <a16:creationId xmlns:a16="http://schemas.microsoft.com/office/drawing/2014/main" id="{124DF36D-3F4F-4946-B874-89A7A70B64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>
            <a:normAutofit/>
          </a:bodyPr>
          <a:lstStyle>
            <a:lvl1pPr>
              <a:defRPr sz="3200" b="1">
                <a:solidFill>
                  <a:srgbClr val="292674"/>
                </a:solidFill>
                <a:latin typeface="+mn-lt"/>
              </a:defRPr>
            </a:lvl1pPr>
          </a:lstStyle>
          <a:p>
            <a:r>
              <a:rPr lang="sk-SK" dirty="0"/>
              <a:t>Kliknutím upravte štýl predlohy nadpisu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0BB435EE-E56E-4448-A1D6-54618436BB2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3279131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FF0000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k-SK" dirty="0"/>
              <a:t>Kliknite sem a upravte štýly predlohy textu</a:t>
            </a:r>
          </a:p>
        </p:txBody>
      </p:sp>
      <p:sp>
        <p:nvSpPr>
          <p:cNvPr id="4" name="Zástupný objekt pre obsah 3">
            <a:extLst>
              <a:ext uri="{FF2B5EF4-FFF2-40B4-BE49-F238E27FC236}">
                <a16:creationId xmlns:a16="http://schemas.microsoft.com/office/drawing/2014/main" id="{3EBC47DD-C589-B34F-BE8E-38AFFB1B2DE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3279131" cy="3684588"/>
          </a:xfrm>
        </p:spPr>
        <p:txBody>
          <a:bodyPr>
            <a:normAutofit/>
          </a:bodyPr>
          <a:lstStyle>
            <a:lvl1pPr>
              <a:defRPr sz="2000">
                <a:solidFill>
                  <a:srgbClr val="292674"/>
                </a:solidFill>
              </a:defRPr>
            </a:lvl1pPr>
            <a:lvl2pPr>
              <a:defRPr sz="1800">
                <a:solidFill>
                  <a:srgbClr val="292674"/>
                </a:solidFill>
              </a:defRPr>
            </a:lvl2pPr>
            <a:lvl3pPr>
              <a:defRPr sz="1600">
                <a:solidFill>
                  <a:srgbClr val="292674"/>
                </a:solidFill>
              </a:defRPr>
            </a:lvl3pPr>
            <a:lvl4pPr>
              <a:defRPr sz="1400">
                <a:solidFill>
                  <a:srgbClr val="292674"/>
                </a:solidFill>
              </a:defRPr>
            </a:lvl4pPr>
            <a:lvl5pPr>
              <a:defRPr sz="1200">
                <a:solidFill>
                  <a:srgbClr val="292674"/>
                </a:solidFill>
              </a:defRPr>
            </a:lvl5pPr>
          </a:lstStyle>
          <a:p>
            <a:pPr lvl="0"/>
            <a:r>
              <a:rPr lang="sk-SK" dirty="0"/>
              <a:t>Kliknite sem a upravte štýly predlohy textu</a:t>
            </a:r>
          </a:p>
          <a:p>
            <a:pPr lvl="1"/>
            <a:r>
              <a:rPr lang="sk-SK" dirty="0"/>
              <a:t>Druhá úroveň</a:t>
            </a:r>
          </a:p>
          <a:p>
            <a:pPr lvl="2"/>
            <a:r>
              <a:rPr lang="sk-SK" dirty="0"/>
              <a:t>Tretia úroveň</a:t>
            </a:r>
          </a:p>
          <a:p>
            <a:pPr lvl="3"/>
            <a:r>
              <a:rPr lang="sk-SK" dirty="0"/>
              <a:t>Štvrtá úroveň</a:t>
            </a:r>
          </a:p>
          <a:p>
            <a:pPr lvl="4"/>
            <a:r>
              <a:rPr lang="sk-SK" dirty="0"/>
              <a:t>Piata úroveň</a:t>
            </a:r>
          </a:p>
        </p:txBody>
      </p:sp>
      <p:sp>
        <p:nvSpPr>
          <p:cNvPr id="7" name="Zástupný objekt pre dátum 6">
            <a:extLst>
              <a:ext uri="{FF2B5EF4-FFF2-40B4-BE49-F238E27FC236}">
                <a16:creationId xmlns:a16="http://schemas.microsoft.com/office/drawing/2014/main" id="{D971F390-E9FB-DA46-9D2E-1308854E278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9399EA"/>
                </a:solidFill>
              </a:defRPr>
            </a:lvl1pPr>
          </a:lstStyle>
          <a:p>
            <a:fld id="{DE327E3E-4496-5944-B473-67190F814481}" type="datetimeFigureOut">
              <a:rPr lang="sk-SK" smtClean="0"/>
              <a:pPr/>
              <a:t>22. 5. 2023</a:t>
            </a:fld>
            <a:endParaRPr lang="sk-SK" dirty="0"/>
          </a:p>
        </p:txBody>
      </p:sp>
      <p:sp>
        <p:nvSpPr>
          <p:cNvPr id="15" name="Zástupný text 2">
            <a:extLst>
              <a:ext uri="{FF2B5EF4-FFF2-40B4-BE49-F238E27FC236}">
                <a16:creationId xmlns:a16="http://schemas.microsoft.com/office/drawing/2014/main" id="{0BB435EE-E56E-4448-A1D6-54618436BB26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4456435" y="1700213"/>
            <a:ext cx="3279131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FF0000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k-SK" dirty="0"/>
              <a:t>Kliknite sem a upravte štýly predlohy textu</a:t>
            </a:r>
          </a:p>
        </p:txBody>
      </p:sp>
      <p:sp>
        <p:nvSpPr>
          <p:cNvPr id="16" name="Zástupný objekt pre obsah 3">
            <a:extLst>
              <a:ext uri="{FF2B5EF4-FFF2-40B4-BE49-F238E27FC236}">
                <a16:creationId xmlns:a16="http://schemas.microsoft.com/office/drawing/2014/main" id="{3EBC47DD-C589-B34F-BE8E-38AFFB1B2DE2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4456435" y="2505075"/>
            <a:ext cx="3279131" cy="3684588"/>
          </a:xfrm>
        </p:spPr>
        <p:txBody>
          <a:bodyPr>
            <a:normAutofit/>
          </a:bodyPr>
          <a:lstStyle>
            <a:lvl1pPr>
              <a:defRPr sz="2000">
                <a:solidFill>
                  <a:srgbClr val="292674"/>
                </a:solidFill>
              </a:defRPr>
            </a:lvl1pPr>
            <a:lvl2pPr>
              <a:defRPr sz="1800">
                <a:solidFill>
                  <a:srgbClr val="292674"/>
                </a:solidFill>
              </a:defRPr>
            </a:lvl2pPr>
            <a:lvl3pPr>
              <a:defRPr sz="1600">
                <a:solidFill>
                  <a:srgbClr val="292674"/>
                </a:solidFill>
              </a:defRPr>
            </a:lvl3pPr>
            <a:lvl4pPr>
              <a:defRPr sz="1400">
                <a:solidFill>
                  <a:srgbClr val="292674"/>
                </a:solidFill>
              </a:defRPr>
            </a:lvl4pPr>
            <a:lvl5pPr>
              <a:defRPr sz="1200">
                <a:solidFill>
                  <a:srgbClr val="292674"/>
                </a:solidFill>
              </a:defRPr>
            </a:lvl5pPr>
          </a:lstStyle>
          <a:p>
            <a:pPr lvl="0"/>
            <a:r>
              <a:rPr lang="sk-SK" dirty="0"/>
              <a:t>Kliknite sem a upravte štýly predlohy textu</a:t>
            </a:r>
          </a:p>
          <a:p>
            <a:pPr lvl="1"/>
            <a:r>
              <a:rPr lang="sk-SK" dirty="0"/>
              <a:t>Druhá úroveň</a:t>
            </a:r>
          </a:p>
          <a:p>
            <a:pPr lvl="2"/>
            <a:r>
              <a:rPr lang="sk-SK" dirty="0"/>
              <a:t>Tretia úroveň</a:t>
            </a:r>
          </a:p>
          <a:p>
            <a:pPr lvl="3"/>
            <a:r>
              <a:rPr lang="sk-SK" dirty="0"/>
              <a:t>Štvrtá úroveň</a:t>
            </a:r>
          </a:p>
          <a:p>
            <a:pPr lvl="4"/>
            <a:r>
              <a:rPr lang="sk-SK" dirty="0"/>
              <a:t>Piata úroveň</a:t>
            </a:r>
          </a:p>
        </p:txBody>
      </p:sp>
      <p:sp>
        <p:nvSpPr>
          <p:cNvPr id="17" name="Zástupný objekt pre obsah 3">
            <a:extLst>
              <a:ext uri="{FF2B5EF4-FFF2-40B4-BE49-F238E27FC236}">
                <a16:creationId xmlns:a16="http://schemas.microsoft.com/office/drawing/2014/main" id="{3EBC47DD-C589-B34F-BE8E-38AFFB1B2DE2}"/>
              </a:ext>
            </a:extLst>
          </p:cNvPr>
          <p:cNvSpPr>
            <a:spLocks noGrp="1"/>
          </p:cNvSpPr>
          <p:nvPr>
            <p:ph sz="half" idx="16"/>
          </p:nvPr>
        </p:nvSpPr>
        <p:spPr>
          <a:xfrm>
            <a:off x="8080376" y="2533650"/>
            <a:ext cx="3279131" cy="3684588"/>
          </a:xfrm>
        </p:spPr>
        <p:txBody>
          <a:bodyPr>
            <a:normAutofit/>
          </a:bodyPr>
          <a:lstStyle>
            <a:lvl1pPr>
              <a:defRPr sz="2000">
                <a:solidFill>
                  <a:srgbClr val="292674"/>
                </a:solidFill>
              </a:defRPr>
            </a:lvl1pPr>
            <a:lvl2pPr>
              <a:defRPr sz="1800">
                <a:solidFill>
                  <a:srgbClr val="292674"/>
                </a:solidFill>
              </a:defRPr>
            </a:lvl2pPr>
            <a:lvl3pPr>
              <a:defRPr sz="1600">
                <a:solidFill>
                  <a:srgbClr val="292674"/>
                </a:solidFill>
              </a:defRPr>
            </a:lvl3pPr>
            <a:lvl4pPr>
              <a:defRPr sz="1400">
                <a:solidFill>
                  <a:srgbClr val="292674"/>
                </a:solidFill>
              </a:defRPr>
            </a:lvl4pPr>
            <a:lvl5pPr>
              <a:defRPr sz="1200">
                <a:solidFill>
                  <a:srgbClr val="292674"/>
                </a:solidFill>
              </a:defRPr>
            </a:lvl5pPr>
          </a:lstStyle>
          <a:p>
            <a:pPr lvl="0"/>
            <a:r>
              <a:rPr lang="sk-SK" dirty="0"/>
              <a:t>Kliknite sem a upravte štýly predlohy textu</a:t>
            </a:r>
          </a:p>
          <a:p>
            <a:pPr lvl="1"/>
            <a:r>
              <a:rPr lang="sk-SK" dirty="0"/>
              <a:t>Druhá úroveň</a:t>
            </a:r>
          </a:p>
          <a:p>
            <a:pPr lvl="2"/>
            <a:r>
              <a:rPr lang="sk-SK" dirty="0"/>
              <a:t>Tretia úroveň</a:t>
            </a:r>
          </a:p>
          <a:p>
            <a:pPr lvl="3"/>
            <a:r>
              <a:rPr lang="sk-SK" dirty="0"/>
              <a:t>Štvrtá úroveň</a:t>
            </a:r>
          </a:p>
          <a:p>
            <a:pPr lvl="4"/>
            <a:r>
              <a:rPr lang="sk-SK" dirty="0"/>
              <a:t>Piata úroveň</a:t>
            </a:r>
          </a:p>
        </p:txBody>
      </p:sp>
      <p:sp>
        <p:nvSpPr>
          <p:cNvPr id="18" name="Zástupný text 2">
            <a:extLst>
              <a:ext uri="{FF2B5EF4-FFF2-40B4-BE49-F238E27FC236}">
                <a16:creationId xmlns:a16="http://schemas.microsoft.com/office/drawing/2014/main" id="{0BB435EE-E56E-4448-A1D6-54618436BB26}"/>
              </a:ext>
            </a:extLst>
          </p:cNvPr>
          <p:cNvSpPr>
            <a:spLocks noGrp="1"/>
          </p:cNvSpPr>
          <p:nvPr>
            <p:ph type="body" idx="17"/>
          </p:nvPr>
        </p:nvSpPr>
        <p:spPr>
          <a:xfrm>
            <a:off x="8080376" y="1717075"/>
            <a:ext cx="3279131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FF0000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k-SK" dirty="0"/>
              <a:t>Kliknite sem a upravte štýly predlohy textu</a:t>
            </a:r>
          </a:p>
        </p:txBody>
      </p:sp>
    </p:spTree>
    <p:extLst>
      <p:ext uri="{BB962C8B-B14F-4D97-AF65-F5344CB8AC3E}">
        <p14:creationId xmlns:p14="http://schemas.microsoft.com/office/powerpoint/2010/main" val="15078670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3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jekt pre nadpis 1">
            <a:extLst>
              <a:ext uri="{FF2B5EF4-FFF2-40B4-BE49-F238E27FC236}">
                <a16:creationId xmlns:a16="http://schemas.microsoft.com/office/drawing/2014/main" id="{39B24C67-3690-B741-88FC-ACABD240BF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k-SK"/>
              <a:t>Kliknutím upravte štýl predlohy nadpisu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B312B635-7C1B-5648-BADC-71CC8D4A42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k-SK"/>
              <a:t>Kliknite sem a upravte štýly predlohy textu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</a:p>
        </p:txBody>
      </p:sp>
      <p:pic>
        <p:nvPicPr>
          <p:cNvPr id="11" name="Obrázok 10" descr="Obrázok, na ktorom je text, znak&#10;&#10;Automaticky generovaný popis">
            <a:extLst>
              <a:ext uri="{FF2B5EF4-FFF2-40B4-BE49-F238E27FC236}">
                <a16:creationId xmlns:a16="http://schemas.microsoft.com/office/drawing/2014/main" id="{7E83E0E2-E77C-C2D3-B7D0-F06383884DE7}"/>
              </a:ext>
            </a:extLst>
          </p:cNvPr>
          <p:cNvPicPr>
            <a:picLocks noChangeAspect="1"/>
          </p:cNvPicPr>
          <p:nvPr userDrawn="1"/>
        </p:nvPicPr>
        <p:blipFill>
          <a:blip r:embed="rId19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Nadpis 1">
            <a:extLst>
              <a:ext uri="{FF2B5EF4-FFF2-40B4-BE49-F238E27FC236}">
                <a16:creationId xmlns:a16="http://schemas.microsoft.com/office/drawing/2014/main" id="{420820F3-AFEC-3C4E-A61C-8679B18E1661}"/>
              </a:ext>
            </a:extLst>
          </p:cNvPr>
          <p:cNvSpPr txBox="1">
            <a:spLocks/>
          </p:cNvSpPr>
          <p:nvPr userDrawn="1"/>
        </p:nvSpPr>
        <p:spPr>
          <a:xfrm>
            <a:off x="2858530" y="1122363"/>
            <a:ext cx="9144000" cy="23876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rgbClr val="FF0000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sk-SK"/>
              <a:t>Kliknutím upravte štýl predlohy nadpisu</a:t>
            </a:r>
            <a:endParaRPr lang="sk-SK" dirty="0"/>
          </a:p>
        </p:txBody>
      </p:sp>
      <p:sp>
        <p:nvSpPr>
          <p:cNvPr id="9" name="Podnadpis 2">
            <a:extLst>
              <a:ext uri="{FF2B5EF4-FFF2-40B4-BE49-F238E27FC236}">
                <a16:creationId xmlns:a16="http://schemas.microsoft.com/office/drawing/2014/main" id="{3A0B8E9A-4E9A-F045-97D2-155F7939D53D}"/>
              </a:ext>
            </a:extLst>
          </p:cNvPr>
          <p:cNvSpPr txBox="1">
            <a:spLocks/>
          </p:cNvSpPr>
          <p:nvPr userDrawn="1"/>
        </p:nvSpPr>
        <p:spPr>
          <a:xfrm>
            <a:off x="285853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sk-SK"/>
              <a:t>Kliknutím upravte štýl predlohy podnadpisu</a:t>
            </a:r>
            <a:endParaRPr lang="sk-SK" dirty="0"/>
          </a:p>
        </p:txBody>
      </p:sp>
      <p:pic>
        <p:nvPicPr>
          <p:cNvPr id="12" name="Obrázok 11">
            <a:extLst>
              <a:ext uri="{FF2B5EF4-FFF2-40B4-BE49-F238E27FC236}">
                <a16:creationId xmlns:a16="http://schemas.microsoft.com/office/drawing/2014/main" id="{0D21A300-8E6A-3991-11E3-3C2A4C9AE4C0}"/>
              </a:ext>
            </a:extLst>
          </p:cNvPr>
          <p:cNvPicPr>
            <a:picLocks noChangeAspect="1"/>
          </p:cNvPicPr>
          <p:nvPr userDrawn="1"/>
        </p:nvPicPr>
        <p:blipFill>
          <a:blip r:embed="rId20"/>
          <a:stretch>
            <a:fillRect/>
          </a:stretch>
        </p:blipFill>
        <p:spPr>
          <a:xfrm>
            <a:off x="437001" y="1128953"/>
            <a:ext cx="1866900" cy="2628900"/>
          </a:xfrm>
          <a:prstGeom prst="rect">
            <a:avLst/>
          </a:prstGeom>
        </p:spPr>
      </p:pic>
      <p:pic>
        <p:nvPicPr>
          <p:cNvPr id="13" name="Obrázok 12" descr="Obrázok, na ktorom je text, ClipArt, koleso&#10;&#10;Automaticky generovaný popis">
            <a:extLst>
              <a:ext uri="{FF2B5EF4-FFF2-40B4-BE49-F238E27FC236}">
                <a16:creationId xmlns:a16="http://schemas.microsoft.com/office/drawing/2014/main" id="{F07283BA-E706-802C-D135-25BD1A4E62B5}"/>
              </a:ext>
            </a:extLst>
          </p:cNvPr>
          <p:cNvPicPr>
            <a:picLocks noChangeAspect="1"/>
          </p:cNvPicPr>
          <p:nvPr userDrawn="1"/>
        </p:nvPicPr>
        <p:blipFill>
          <a:blip r:embed="rId21"/>
          <a:stretch>
            <a:fillRect/>
          </a:stretch>
        </p:blipFill>
        <p:spPr>
          <a:xfrm>
            <a:off x="586136" y="4325697"/>
            <a:ext cx="1577100" cy="219935"/>
          </a:xfrm>
          <a:prstGeom prst="rect">
            <a:avLst/>
          </a:prstGeom>
        </p:spPr>
      </p:pic>
      <p:pic>
        <p:nvPicPr>
          <p:cNvPr id="14" name="Obrázok 13" descr="Obrázok, na ktorom je text&#10;&#10;Automaticky generovaný popis">
            <a:extLst>
              <a:ext uri="{FF2B5EF4-FFF2-40B4-BE49-F238E27FC236}">
                <a16:creationId xmlns:a16="http://schemas.microsoft.com/office/drawing/2014/main" id="{B0C72650-B03E-196B-27C0-56FC12780081}"/>
              </a:ext>
            </a:extLst>
          </p:cNvPr>
          <p:cNvPicPr>
            <a:picLocks noChangeAspect="1"/>
          </p:cNvPicPr>
          <p:nvPr userDrawn="1"/>
        </p:nvPicPr>
        <p:blipFill>
          <a:blip r:embed="rId22"/>
          <a:stretch>
            <a:fillRect/>
          </a:stretch>
        </p:blipFill>
        <p:spPr>
          <a:xfrm>
            <a:off x="594601" y="5309987"/>
            <a:ext cx="1577100" cy="378106"/>
          </a:xfrm>
          <a:prstGeom prst="rect">
            <a:avLst/>
          </a:prstGeom>
        </p:spPr>
      </p:pic>
      <p:sp>
        <p:nvSpPr>
          <p:cNvPr id="15" name="Zástupný objekt pre dátum 6">
            <a:extLst>
              <a:ext uri="{FF2B5EF4-FFF2-40B4-BE49-F238E27FC236}">
                <a16:creationId xmlns:a16="http://schemas.microsoft.com/office/drawing/2014/main" id="{D971F390-E9FB-DA46-9D2E-1308854E278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058930" y="5487541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9399EA"/>
                </a:solidFill>
              </a:defRPr>
            </a:lvl1pPr>
          </a:lstStyle>
          <a:p>
            <a:fld id="{DE327E3E-4496-5944-B473-67190F814481}" type="datetimeFigureOut">
              <a:rPr lang="sk-SK" smtClean="0"/>
              <a:pPr/>
              <a:t>22. 5. 2023</a:t>
            </a:fld>
            <a:endParaRPr lang="sk-SK" dirty="0"/>
          </a:p>
        </p:txBody>
      </p:sp>
    </p:spTree>
    <p:extLst>
      <p:ext uri="{BB962C8B-B14F-4D97-AF65-F5344CB8AC3E}">
        <p14:creationId xmlns:p14="http://schemas.microsoft.com/office/powerpoint/2010/main" val="29773806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69" r:id="rId5"/>
    <p:sldLayoutId id="2147483660" r:id="rId6"/>
    <p:sldLayoutId id="2147483662" r:id="rId7"/>
    <p:sldLayoutId id="2147483653" r:id="rId8"/>
    <p:sldLayoutId id="2147483661" r:id="rId9"/>
    <p:sldLayoutId id="2147483665" r:id="rId10"/>
    <p:sldLayoutId id="2147483664" r:id="rId11"/>
    <p:sldLayoutId id="2147483671" r:id="rId12"/>
    <p:sldLayoutId id="2147483663" r:id="rId13"/>
    <p:sldLayoutId id="2147483670" r:id="rId14"/>
    <p:sldLayoutId id="2147483666" r:id="rId15"/>
    <p:sldLayoutId id="2147483667" r:id="rId16"/>
    <p:sldLayoutId id="2147483668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k-S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30559371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221506274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44195457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84569695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3" name="Zástupný objekt pre obsah 2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4" name="Zástupný objekt pre text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5" name="Zástupný objekt pre obsah 4"/>
          <p:cNvSpPr>
            <a:spLocks noGrp="1"/>
          </p:cNvSpPr>
          <p:nvPr>
            <p:ph sz="half" idx="14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Zástupný objekt pre text 5"/>
          <p:cNvSpPr>
            <a:spLocks noGrp="1"/>
          </p:cNvSpPr>
          <p:nvPr>
            <p:ph type="body" idx="13"/>
          </p:nvPr>
        </p:nvSpPr>
        <p:spPr/>
        <p:txBody>
          <a:bodyPr/>
          <a:lstStyle/>
          <a:p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224920168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3" name="Zástupný objekt pre 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4" name="Zástupný objekt pre text 3"/>
          <p:cNvSpPr>
            <a:spLocks noGrp="1"/>
          </p:cNvSpPr>
          <p:nvPr>
            <p:ph type="body" idx="14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5" name="Zástupný objekt pre text 4"/>
          <p:cNvSpPr>
            <a:spLocks noGrp="1"/>
          </p:cNvSpPr>
          <p:nvPr>
            <p:ph type="body" idx="17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Zástupný objekt pre obsah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7" name="Zástupný objekt pre obsah 6"/>
          <p:cNvSpPr>
            <a:spLocks noGrp="1"/>
          </p:cNvSpPr>
          <p:nvPr>
            <p:ph sz="half" idx="15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8" name="Zástupný objekt pre obsah 7"/>
          <p:cNvSpPr>
            <a:spLocks noGrp="1"/>
          </p:cNvSpPr>
          <p:nvPr>
            <p:ph sz="half" idx="16"/>
          </p:nvPr>
        </p:nvSpPr>
        <p:spPr/>
        <p:txBody>
          <a:bodyPr/>
          <a:lstStyle/>
          <a:p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81560554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2936875" y="1617663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sk-SK"/>
          </a:p>
        </p:txBody>
      </p:sp>
      <p:pic>
        <p:nvPicPr>
          <p:cNvPr id="3" name="Obrázok 2">
            <a:extLst>
              <a:ext uri="{FF2B5EF4-FFF2-40B4-BE49-F238E27FC236}">
                <a16:creationId xmlns:a16="http://schemas.microsoft.com/office/drawing/2014/main" id="{8EF90094-E07B-E94B-B598-0819F089C30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440751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2936875" y="1617663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sk-SK"/>
          </a:p>
        </p:txBody>
      </p:sp>
      <p:pic>
        <p:nvPicPr>
          <p:cNvPr id="2" name="Obrázok 1">
            <a:extLst>
              <a:ext uri="{FF2B5EF4-FFF2-40B4-BE49-F238E27FC236}">
                <a16:creationId xmlns:a16="http://schemas.microsoft.com/office/drawing/2014/main" id="{ECC80869-D566-1546-8006-999EB3484B9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040224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2936875" y="1617663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sk-SK"/>
          </a:p>
        </p:txBody>
      </p:sp>
      <p:pic>
        <p:nvPicPr>
          <p:cNvPr id="3" name="Obrázok 2">
            <a:extLst>
              <a:ext uri="{FF2B5EF4-FFF2-40B4-BE49-F238E27FC236}">
                <a16:creationId xmlns:a16="http://schemas.microsoft.com/office/drawing/2014/main" id="{173BF6C6-8205-D441-AAA0-0B236214EF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70982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odnadpis 1"/>
          <p:cNvSpPr>
            <a:spLocks noGrp="1"/>
          </p:cNvSpPr>
          <p:nvPr>
            <p:ph type="subTitle" idx="13"/>
          </p:nvPr>
        </p:nvSpPr>
        <p:spPr/>
        <p:txBody>
          <a:bodyPr/>
          <a:lstStyle/>
          <a:p>
            <a:endParaRPr lang="sk-SK" dirty="0"/>
          </a:p>
        </p:txBody>
      </p:sp>
      <p:sp>
        <p:nvSpPr>
          <p:cNvPr id="3" name="Nadpis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9862473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odnadpis 1"/>
          <p:cNvSpPr>
            <a:spLocks noGrp="1"/>
          </p:cNvSpPr>
          <p:nvPr>
            <p:ph type="subTitle" idx="13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3" name="Nadpis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3679701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odnadpis 1"/>
          <p:cNvSpPr>
            <a:spLocks noGrp="1"/>
          </p:cNvSpPr>
          <p:nvPr>
            <p:ph type="subTitle" idx="13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3" name="Nadpis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0606694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5872191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2546777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28691419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3" name="Zástupný objekt pre 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4" name="Zástupný objekt pre obsah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5" name="Zástupný objekt pre text 4"/>
          <p:cNvSpPr>
            <a:spLocks noGrp="1"/>
          </p:cNvSpPr>
          <p:nvPr>
            <p:ph type="body" idx="13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Zástupný objekt pre obsah 5"/>
          <p:cNvSpPr>
            <a:spLocks noGrp="1"/>
          </p:cNvSpPr>
          <p:nvPr>
            <p:ph sz="half" idx="14"/>
          </p:nvPr>
        </p:nvSpPr>
        <p:spPr/>
        <p:txBody>
          <a:bodyPr/>
          <a:lstStyle/>
          <a:p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90666276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3" name="Zástupný objekt pre 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4" name="Zástupný objekt pre obsah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5" name="Zástupný objekt pre text 4"/>
          <p:cNvSpPr>
            <a:spLocks noGrp="1"/>
          </p:cNvSpPr>
          <p:nvPr>
            <p:ph type="body" idx="14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Zástupný objekt pre obsah 5"/>
          <p:cNvSpPr>
            <a:spLocks noGrp="1"/>
          </p:cNvSpPr>
          <p:nvPr>
            <p:ph sz="half" idx="15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7" name="Zástupný objekt pre obsah 6"/>
          <p:cNvSpPr>
            <a:spLocks noGrp="1"/>
          </p:cNvSpPr>
          <p:nvPr>
            <p:ph sz="half" idx="16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8" name="Zástupný objekt pre text 7"/>
          <p:cNvSpPr>
            <a:spLocks noGrp="1"/>
          </p:cNvSpPr>
          <p:nvPr>
            <p:ph type="body" idx="17"/>
          </p:nvPr>
        </p:nvSpPr>
        <p:spPr/>
        <p:txBody>
          <a:bodyPr/>
          <a:lstStyle/>
          <a:p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262500766"/>
      </p:ext>
    </p:extLst>
  </p:cSld>
  <p:clrMapOvr>
    <a:masterClrMapping/>
  </p:clrMapOvr>
</p:sld>
</file>

<file path=ppt/theme/theme1.xml><?xml version="1.0" encoding="utf-8"?>
<a:theme xmlns:a="http://schemas.openxmlformats.org/drawingml/2006/main" name="Motív balík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Motív balík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Motív balík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1769</TotalTime>
  <Words>0</Words>
  <Application>Microsoft Office PowerPoint</Application>
  <PresentationFormat>Širokouhlá</PresentationFormat>
  <Paragraphs>0</Paragraphs>
  <Slides>17</Slides>
  <Notes>0</Notes>
  <HiddenSlides>0</HiddenSlides>
  <MMClips>0</MMClips>
  <ScaleCrop>false</ScaleCrop>
  <HeadingPairs>
    <vt:vector size="6" baseType="variant">
      <vt:variant>
        <vt:lpstr>Použité písma</vt:lpstr>
      </vt:variant>
      <vt:variant>
        <vt:i4>3</vt:i4>
      </vt:variant>
      <vt:variant>
        <vt:lpstr>Motív</vt:lpstr>
      </vt:variant>
      <vt:variant>
        <vt:i4>1</vt:i4>
      </vt:variant>
      <vt:variant>
        <vt:lpstr>Nadpisy snímok</vt:lpstr>
      </vt:variant>
      <vt:variant>
        <vt:i4>17</vt:i4>
      </vt:variant>
    </vt:vector>
  </HeadingPairs>
  <TitlesOfParts>
    <vt:vector size="21" baseType="lpstr">
      <vt:lpstr>Arial</vt:lpstr>
      <vt:lpstr>Calibri</vt:lpstr>
      <vt:lpstr>Calibri Light</vt:lpstr>
      <vt:lpstr>Motív balíka Office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Prezentácia programu PowerPoint</dc:title>
  <dc:creator>Diana Stern</dc:creator>
  <cp:lastModifiedBy>Tížňovská Eliška</cp:lastModifiedBy>
  <cp:revision>482</cp:revision>
  <dcterms:created xsi:type="dcterms:W3CDTF">2021-10-15T14:55:51Z</dcterms:created>
  <dcterms:modified xsi:type="dcterms:W3CDTF">2023-05-22T14:06:36Z</dcterms:modified>
</cp:coreProperties>
</file>