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10" r:id="rId16"/>
    <p:sldId id="311" r:id="rId17"/>
    <p:sldId id="312" r:id="rId18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 userDrawn="1">
          <p15:clr>
            <a:srgbClr val="A4A3A4"/>
          </p15:clr>
        </p15:guide>
        <p15:guide id="2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immerová Kristína" initials="ZK" lastIdx="1" clrIdx="0">
    <p:extLst>
      <p:ext uri="{19B8F6BF-5375-455C-9EA6-DF929625EA0E}">
        <p15:presenceInfo xmlns:p15="http://schemas.microsoft.com/office/powerpoint/2012/main" userId="S-1-5-21-776561741-602162358-839522115-16477" providerId="AD"/>
      </p:ext>
    </p:extLst>
  </p:cmAuthor>
  <p:cmAuthor id="2" name="Cibulková Veronika" initials="CV" lastIdx="1" clrIdx="1">
    <p:extLst>
      <p:ext uri="{19B8F6BF-5375-455C-9EA6-DF929625EA0E}">
        <p15:presenceInfo xmlns:p15="http://schemas.microsoft.com/office/powerpoint/2012/main" userId="S-1-5-21-776561741-602162358-839522115-164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9EEB"/>
    <a:srgbClr val="292674"/>
    <a:srgbClr val="9399EA"/>
    <a:srgbClr val="D2DBED"/>
    <a:srgbClr val="ADA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redný štýl 4 - zvýrazneni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Stredný štýl 4 - zvýrazneni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Bez štýlu, mriežka tabuľ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/>
    <p:restoredTop sz="94343" autoAdjust="0"/>
  </p:normalViewPr>
  <p:slideViewPr>
    <p:cSldViewPr snapToGrid="0" snapToObjects="1">
      <p:cViewPr varScale="1">
        <p:scale>
          <a:sx n="128" d="100"/>
          <a:sy n="128" d="100"/>
        </p:scale>
        <p:origin x="696" y="176"/>
      </p:cViewPr>
      <p:guideLst>
        <p:guide orient="horz" pos="981"/>
        <p:guide pos="21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517C1-D9A3-41CE-B3EF-213B139EC4D1}" type="datetimeFigureOut">
              <a:rPr lang="sk-SK" smtClean="0"/>
              <a:t>24.4.2024</a:t>
            </a:fld>
            <a:endParaRPr lang="sk-SK"/>
          </a:p>
        </p:txBody>
      </p:sp>
      <p:sp>
        <p:nvSpPr>
          <p:cNvPr id="4" name="Zástupný objekt pre pät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FE05A-9869-4299-ABE0-4E9FA7E212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388960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BA53C-2B58-4A0C-A09E-C5F0B57E7E51}" type="datetimeFigureOut">
              <a:rPr lang="sk-SK" smtClean="0"/>
              <a:t>24.4.2024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96939-E828-4287-8B76-ADAA981FD9A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0397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 descr="Obrázok, na ktorom je text, znak&#10;&#10;Automaticky generovaný popis">
            <a:extLst>
              <a:ext uri="{FF2B5EF4-FFF2-40B4-BE49-F238E27FC236}">
                <a16:creationId xmlns:a16="http://schemas.microsoft.com/office/drawing/2014/main" id="{7E83E0E2-E77C-C2D3-B7D0-F06383884D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0D21A300-8E6A-3991-11E3-3C2A4C9AE4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001" y="1128953"/>
            <a:ext cx="1866900" cy="2628900"/>
          </a:xfrm>
          <a:prstGeom prst="rect">
            <a:avLst/>
          </a:prstGeom>
        </p:spPr>
      </p:pic>
      <p:pic>
        <p:nvPicPr>
          <p:cNvPr id="9" name="Obrázok 8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F07283BA-E706-802C-D135-25BD1A4E62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136" y="4325697"/>
            <a:ext cx="1577100" cy="219935"/>
          </a:xfrm>
          <a:prstGeom prst="rect">
            <a:avLst/>
          </a:prstGeom>
        </p:spPr>
      </p:pic>
      <p:pic>
        <p:nvPicPr>
          <p:cNvPr id="10" name="Obrázok 9" descr="Obrázok, na ktorom je text&#10;&#10;Automaticky generovaný popis">
            <a:extLst>
              <a:ext uri="{FF2B5EF4-FFF2-40B4-BE49-F238E27FC236}">
                <a16:creationId xmlns:a16="http://schemas.microsoft.com/office/drawing/2014/main" id="{B0C72650-B03E-196B-27C0-56FC127800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01" y="5309987"/>
            <a:ext cx="1577100" cy="378106"/>
          </a:xfrm>
          <a:prstGeom prst="rect">
            <a:avLst/>
          </a:prstGeom>
        </p:spPr>
      </p:pic>
      <p:sp>
        <p:nvSpPr>
          <p:cNvPr id="12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415524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ok 11">
            <a:extLst>
              <a:ext uri="{FF2B5EF4-FFF2-40B4-BE49-F238E27FC236}">
                <a16:creationId xmlns:a16="http://schemas.microsoft.com/office/drawing/2014/main" id="{6A445E57-2840-2043-84EA-16951F043A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11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4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2262872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pic>
        <p:nvPicPr>
          <p:cNvPr id="9" name="Obrázok 8">
            <a:extLst>
              <a:ext uri="{FF2B5EF4-FFF2-40B4-BE49-F238E27FC236}">
                <a16:creationId xmlns:a16="http://schemas.microsoft.com/office/drawing/2014/main" id="{9D87D217-3FB7-624A-9486-68A24CCF78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863166"/>
            <a:ext cx="12206270" cy="2411177"/>
          </a:xfrm>
          <a:prstGeom prst="rect">
            <a:avLst/>
          </a:prstGeom>
        </p:spPr>
      </p:pic>
      <p:sp>
        <p:nvSpPr>
          <p:cNvPr id="11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898835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ozloženie obsah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8B2BB9FB-DCEB-F346-A3B4-E1F759E03F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695793"/>
            <a:ext cx="12206271" cy="4183159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2322106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ázok 21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23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25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27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28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81210" y="2535237"/>
            <a:ext cx="5157787" cy="36845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29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84900" y="168721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30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413416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ozloženie obsah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3" name="Zástupný objekt pre dá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6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7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456435" y="170021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8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80376" y="1717075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9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0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456435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1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080376" y="2533650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1802599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>
            <a:extLst>
              <a:ext uri="{FF2B5EF4-FFF2-40B4-BE49-F238E27FC236}">
                <a16:creationId xmlns:a16="http://schemas.microsoft.com/office/drawing/2014/main" id="{8EF90094-E07B-E94B-B598-0819F089C3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512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>
            <a:extLst>
              <a:ext uri="{FF2B5EF4-FFF2-40B4-BE49-F238E27FC236}">
                <a16:creationId xmlns:a16="http://schemas.microsoft.com/office/drawing/2014/main" id="{ECC80869-D566-1546-8006-999EB3484B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43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173BF6C6-8205-D441-AAA0-0B236214EF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04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 descr="Obrázok, na ktorom je text, znak&#10;&#10;Automaticky generovaný popis">
            <a:extLst>
              <a:ext uri="{FF2B5EF4-FFF2-40B4-BE49-F238E27FC236}">
                <a16:creationId xmlns:a16="http://schemas.microsoft.com/office/drawing/2014/main" id="{5C2FC013-59C1-D60B-999F-3F22CB65A7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11" name="Obrázok 10" descr="Obrázok, na ktorom je text&#10;&#10;Automaticky generovaný popis">
            <a:extLst>
              <a:ext uri="{FF2B5EF4-FFF2-40B4-BE49-F238E27FC236}">
                <a16:creationId xmlns:a16="http://schemas.microsoft.com/office/drawing/2014/main" id="{C4D5ECE5-1F66-1889-2869-CD3E18C9D7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66" y="2295151"/>
            <a:ext cx="1759135" cy="421446"/>
          </a:xfrm>
          <a:prstGeom prst="rect">
            <a:avLst/>
          </a:prstGeom>
        </p:spPr>
      </p:pic>
      <p:pic>
        <p:nvPicPr>
          <p:cNvPr id="12" name="Obrázok 11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542B8C63-71DA-C4E8-AFB4-17415638C9C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067" y="3608422"/>
            <a:ext cx="1735821" cy="241897"/>
          </a:xfrm>
          <a:prstGeom prst="rect">
            <a:avLst/>
          </a:prstGeom>
        </p:spPr>
      </p:pic>
      <p:cxnSp>
        <p:nvCxnSpPr>
          <p:cNvPr id="13" name="Priama spojnica 6">
            <a:extLst>
              <a:ext uri="{FF2B5EF4-FFF2-40B4-BE49-F238E27FC236}">
                <a16:creationId xmlns:a16="http://schemas.microsoft.com/office/drawing/2014/main" id="{A2487DFE-1B74-3C94-8306-9E3A81E931E3}"/>
              </a:ext>
            </a:extLst>
          </p:cNvPr>
          <p:cNvCxnSpPr>
            <a:cxnSpLocks/>
          </p:cNvCxnSpPr>
          <p:nvPr userDrawn="1"/>
        </p:nvCxnSpPr>
        <p:spPr>
          <a:xfrm>
            <a:off x="393700" y="3165909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riama spojnica 8">
            <a:extLst>
              <a:ext uri="{FF2B5EF4-FFF2-40B4-BE49-F238E27FC236}">
                <a16:creationId xmlns:a16="http://schemas.microsoft.com/office/drawing/2014/main" id="{E893A93E-4EF7-7C37-26CA-679FA46514E7}"/>
              </a:ext>
            </a:extLst>
          </p:cNvPr>
          <p:cNvCxnSpPr>
            <a:cxnSpLocks/>
          </p:cNvCxnSpPr>
          <p:nvPr userDrawn="1"/>
        </p:nvCxnSpPr>
        <p:spPr>
          <a:xfrm>
            <a:off x="393700" y="4286939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347044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15EC65C6-A845-5E9B-238C-B0AF9B4175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11" name="Obrázok 10" descr="Obrázok, na ktorom je text&#10;&#10;Automaticky generovaný popis">
            <a:extLst>
              <a:ext uri="{FF2B5EF4-FFF2-40B4-BE49-F238E27FC236}">
                <a16:creationId xmlns:a16="http://schemas.microsoft.com/office/drawing/2014/main" id="{4411EF92-BAA6-3706-06B5-E849C4D341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66" y="2295151"/>
            <a:ext cx="1759135" cy="421748"/>
          </a:xfrm>
          <a:prstGeom prst="rect">
            <a:avLst/>
          </a:prstGeom>
        </p:spPr>
      </p:pic>
      <p:pic>
        <p:nvPicPr>
          <p:cNvPr id="12" name="Obrázok 11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93A3A6DA-1E2C-9EAB-DF77-BB607AAC4E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067" y="3609363"/>
            <a:ext cx="1735821" cy="242070"/>
          </a:xfrm>
          <a:prstGeom prst="rect">
            <a:avLst/>
          </a:prstGeom>
        </p:spPr>
      </p:pic>
      <p:cxnSp>
        <p:nvCxnSpPr>
          <p:cNvPr id="13" name="Priama spojnica 5">
            <a:extLst>
              <a:ext uri="{FF2B5EF4-FFF2-40B4-BE49-F238E27FC236}">
                <a16:creationId xmlns:a16="http://schemas.microsoft.com/office/drawing/2014/main" id="{ACC46FE3-95D5-43F7-31FB-CD3374AA4714}"/>
              </a:ext>
            </a:extLst>
          </p:cNvPr>
          <p:cNvCxnSpPr>
            <a:cxnSpLocks/>
          </p:cNvCxnSpPr>
          <p:nvPr userDrawn="1"/>
        </p:nvCxnSpPr>
        <p:spPr>
          <a:xfrm>
            <a:off x="393700" y="3166533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riama spojnica 6">
            <a:extLst>
              <a:ext uri="{FF2B5EF4-FFF2-40B4-BE49-F238E27FC236}">
                <a16:creationId xmlns:a16="http://schemas.microsoft.com/office/drawing/2014/main" id="{76150340-C617-FA0A-4725-6E1D20853D75}"/>
              </a:ext>
            </a:extLst>
          </p:cNvPr>
          <p:cNvCxnSpPr>
            <a:cxnSpLocks/>
          </p:cNvCxnSpPr>
          <p:nvPr userDrawn="1"/>
        </p:nvCxnSpPr>
        <p:spPr>
          <a:xfrm>
            <a:off x="393700" y="4288367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57776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82DB86BD-252C-68EC-B44A-307AAE7BAE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7" name="Obrázok 6">
            <a:extLst>
              <a:ext uri="{FF2B5EF4-FFF2-40B4-BE49-F238E27FC236}">
                <a16:creationId xmlns:a16="http://schemas.microsoft.com/office/drawing/2014/main" id="{6E4DC73B-A457-3996-DDE8-06E09DFA02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001" y="1128953"/>
            <a:ext cx="1866900" cy="2628900"/>
          </a:xfrm>
          <a:prstGeom prst="rect">
            <a:avLst/>
          </a:prstGeom>
        </p:spPr>
      </p:pic>
      <p:pic>
        <p:nvPicPr>
          <p:cNvPr id="12" name="Obrázok 11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65671116-BFFA-5431-F1DC-11243B5043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136" y="4325697"/>
            <a:ext cx="1577100" cy="219935"/>
          </a:xfrm>
          <a:prstGeom prst="rect">
            <a:avLst/>
          </a:prstGeom>
        </p:spPr>
      </p:pic>
      <p:pic>
        <p:nvPicPr>
          <p:cNvPr id="13" name="Obrázok 12" descr="Obrázok, na ktorom je text&#10;&#10;Automaticky generovaný popis">
            <a:extLst>
              <a:ext uri="{FF2B5EF4-FFF2-40B4-BE49-F238E27FC236}">
                <a16:creationId xmlns:a16="http://schemas.microsoft.com/office/drawing/2014/main" id="{FB8E8807-7F94-3060-A3EF-9F4D9090825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01" y="5309987"/>
            <a:ext cx="1577100" cy="378106"/>
          </a:xfrm>
          <a:prstGeom prst="rect">
            <a:avLst/>
          </a:prstGeom>
        </p:spPr>
      </p:pic>
      <p:sp>
        <p:nvSpPr>
          <p:cNvPr id="14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5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06851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loženie obsah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>
            <a:extLst>
              <a:ext uri="{FF2B5EF4-FFF2-40B4-BE49-F238E27FC236}">
                <a16:creationId xmlns:a16="http://schemas.microsoft.com/office/drawing/2014/main" id="{56DBB1F9-13B3-D247-8A2C-03A1138946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3308808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8B2BB9FB-DCEB-F346-A3B4-E1F759E03F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695793"/>
            <a:ext cx="12206271" cy="4183159"/>
          </a:xfrm>
          <a:prstGeom prst="rect">
            <a:avLst/>
          </a:prstGeom>
        </p:spPr>
      </p:pic>
      <p:sp>
        <p:nvSpPr>
          <p:cNvPr id="11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1946276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188085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pic>
        <p:nvPicPr>
          <p:cNvPr id="9" name="Obrázok 8">
            <a:extLst>
              <a:ext uri="{FF2B5EF4-FFF2-40B4-BE49-F238E27FC236}">
                <a16:creationId xmlns:a16="http://schemas.microsoft.com/office/drawing/2014/main" id="{9D87D217-3FB7-624A-9486-68A24CCF7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863166"/>
            <a:ext cx="12192000" cy="2411177"/>
          </a:xfrm>
          <a:prstGeom prst="rect">
            <a:avLst/>
          </a:prstGeom>
        </p:spPr>
      </p:pic>
      <p:sp>
        <p:nvSpPr>
          <p:cNvPr id="10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2743946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>
                <a:solidFill>
                  <a:srgbClr val="292674"/>
                </a:solidFill>
              </a:defRPr>
            </a:lvl1pPr>
            <a:lvl2pPr>
              <a:defRPr sz="2000">
                <a:solidFill>
                  <a:srgbClr val="292674"/>
                </a:solidFill>
              </a:defRPr>
            </a:lvl2pPr>
            <a:lvl3pPr>
              <a:defRPr sz="1800">
                <a:solidFill>
                  <a:srgbClr val="292674"/>
                </a:solidFill>
              </a:defRPr>
            </a:lvl3pPr>
            <a:lvl4pPr>
              <a:defRPr sz="1600">
                <a:solidFill>
                  <a:srgbClr val="292674"/>
                </a:solidFill>
              </a:defRPr>
            </a:lvl4pPr>
            <a:lvl5pPr>
              <a:defRPr sz="14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  <p:sp>
        <p:nvSpPr>
          <p:cNvPr id="11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84900" y="168721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13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81210" y="2535237"/>
            <a:ext cx="5157787" cy="3684588"/>
          </a:xfrm>
        </p:spPr>
        <p:txBody>
          <a:bodyPr/>
          <a:lstStyle>
            <a:lvl1pPr>
              <a:defRPr sz="2400">
                <a:solidFill>
                  <a:srgbClr val="292674"/>
                </a:solidFill>
              </a:defRPr>
            </a:lvl1pPr>
            <a:lvl2pPr>
              <a:defRPr sz="2000">
                <a:solidFill>
                  <a:srgbClr val="292674"/>
                </a:solidFill>
              </a:defRPr>
            </a:lvl2pPr>
            <a:lvl3pPr>
              <a:defRPr sz="1800">
                <a:solidFill>
                  <a:srgbClr val="292674"/>
                </a:solidFill>
              </a:defRPr>
            </a:lvl3pPr>
            <a:lvl4pPr>
              <a:defRPr sz="1600">
                <a:solidFill>
                  <a:srgbClr val="292674"/>
                </a:solidFill>
              </a:defRPr>
            </a:lvl4pPr>
            <a:lvl5pPr>
              <a:defRPr sz="14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145818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292674"/>
                </a:solidFill>
              </a:defRPr>
            </a:lvl1pPr>
            <a:lvl2pPr>
              <a:defRPr sz="1800">
                <a:solidFill>
                  <a:srgbClr val="292674"/>
                </a:solidFill>
              </a:defRPr>
            </a:lvl2pPr>
            <a:lvl3pPr>
              <a:defRPr sz="1600">
                <a:solidFill>
                  <a:srgbClr val="292674"/>
                </a:solidFill>
              </a:defRPr>
            </a:lvl3pPr>
            <a:lvl4pPr>
              <a:defRPr sz="1400">
                <a:solidFill>
                  <a:srgbClr val="292674"/>
                </a:solidFill>
              </a:defRPr>
            </a:lvl4pPr>
            <a:lvl5pPr>
              <a:defRPr sz="12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  <p:sp>
        <p:nvSpPr>
          <p:cNvPr id="15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456435" y="170021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16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456435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292674"/>
                </a:solidFill>
              </a:defRPr>
            </a:lvl1pPr>
            <a:lvl2pPr>
              <a:defRPr sz="1800">
                <a:solidFill>
                  <a:srgbClr val="292674"/>
                </a:solidFill>
              </a:defRPr>
            </a:lvl2pPr>
            <a:lvl3pPr>
              <a:defRPr sz="1600">
                <a:solidFill>
                  <a:srgbClr val="292674"/>
                </a:solidFill>
              </a:defRPr>
            </a:lvl3pPr>
            <a:lvl4pPr>
              <a:defRPr sz="1400">
                <a:solidFill>
                  <a:srgbClr val="292674"/>
                </a:solidFill>
              </a:defRPr>
            </a:lvl4pPr>
            <a:lvl5pPr>
              <a:defRPr sz="12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7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080376" y="2533650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292674"/>
                </a:solidFill>
              </a:defRPr>
            </a:lvl1pPr>
            <a:lvl2pPr>
              <a:defRPr sz="1800">
                <a:solidFill>
                  <a:srgbClr val="292674"/>
                </a:solidFill>
              </a:defRPr>
            </a:lvl2pPr>
            <a:lvl3pPr>
              <a:defRPr sz="1600">
                <a:solidFill>
                  <a:srgbClr val="292674"/>
                </a:solidFill>
              </a:defRPr>
            </a:lvl3pPr>
            <a:lvl4pPr>
              <a:defRPr sz="1400">
                <a:solidFill>
                  <a:srgbClr val="292674"/>
                </a:solidFill>
              </a:defRPr>
            </a:lvl4pPr>
            <a:lvl5pPr>
              <a:defRPr sz="12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8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80376" y="1717075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</p:spTree>
    <p:extLst>
      <p:ext uri="{BB962C8B-B14F-4D97-AF65-F5344CB8AC3E}">
        <p14:creationId xmlns:p14="http://schemas.microsoft.com/office/powerpoint/2010/main" val="150786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39B24C67-3690-B741-88FC-ACABD240B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312B635-7C1B-5648-BADC-71CC8D4A4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pic>
        <p:nvPicPr>
          <p:cNvPr id="11" name="Obrázok 10" descr="Obrázok, na ktorom je text, znak&#10;&#10;Automaticky generovaný popis">
            <a:extLst>
              <a:ext uri="{FF2B5EF4-FFF2-40B4-BE49-F238E27FC236}">
                <a16:creationId xmlns:a16="http://schemas.microsoft.com/office/drawing/2014/main" id="{7E83E0E2-E77C-C2D3-B7D0-F06383884DE7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 txBox="1">
            <a:spLocks/>
          </p:cNvSpPr>
          <p:nvPr userDrawn="1"/>
        </p:nvSpPr>
        <p:spPr>
          <a:xfrm>
            <a:off x="2858530" y="1122363"/>
            <a:ext cx="91440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9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 txBox="1">
            <a:spLocks/>
          </p:cNvSpPr>
          <p:nvPr userDrawn="1"/>
        </p:nvSpPr>
        <p:spPr>
          <a:xfrm>
            <a:off x="285853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/>
              <a:t>Kliknutím upravte štýl predlohy podnadpisu</a:t>
            </a:r>
            <a:endParaRPr lang="sk-SK" dirty="0"/>
          </a:p>
        </p:txBody>
      </p:sp>
      <p:pic>
        <p:nvPicPr>
          <p:cNvPr id="12" name="Obrázok 11">
            <a:extLst>
              <a:ext uri="{FF2B5EF4-FFF2-40B4-BE49-F238E27FC236}">
                <a16:creationId xmlns:a16="http://schemas.microsoft.com/office/drawing/2014/main" id="{0D21A300-8E6A-3991-11E3-3C2A4C9AE4C0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001" y="1128953"/>
            <a:ext cx="1866900" cy="2628900"/>
          </a:xfrm>
          <a:prstGeom prst="rect">
            <a:avLst/>
          </a:prstGeom>
        </p:spPr>
      </p:pic>
      <p:pic>
        <p:nvPicPr>
          <p:cNvPr id="13" name="Obrázok 12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F07283BA-E706-802C-D135-25BD1A4E62B5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136" y="4325697"/>
            <a:ext cx="1577100" cy="219935"/>
          </a:xfrm>
          <a:prstGeom prst="rect">
            <a:avLst/>
          </a:prstGeom>
        </p:spPr>
      </p:pic>
      <p:pic>
        <p:nvPicPr>
          <p:cNvPr id="14" name="Obrázok 13" descr="Obrázok, na ktorom je text&#10;&#10;Automaticky generovaný popis">
            <a:extLst>
              <a:ext uri="{FF2B5EF4-FFF2-40B4-BE49-F238E27FC236}">
                <a16:creationId xmlns:a16="http://schemas.microsoft.com/office/drawing/2014/main" id="{B0C72650-B03E-196B-27C0-56FC12780081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01" y="5309987"/>
            <a:ext cx="1577100" cy="378106"/>
          </a:xfrm>
          <a:prstGeom prst="rect">
            <a:avLst/>
          </a:prstGeom>
        </p:spPr>
      </p:pic>
      <p:sp>
        <p:nvSpPr>
          <p:cNvPr id="15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977380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9" r:id="rId5"/>
    <p:sldLayoutId id="2147483660" r:id="rId6"/>
    <p:sldLayoutId id="2147483662" r:id="rId7"/>
    <p:sldLayoutId id="2147483653" r:id="rId8"/>
    <p:sldLayoutId id="2147483661" r:id="rId9"/>
    <p:sldLayoutId id="2147483665" r:id="rId10"/>
    <p:sldLayoutId id="2147483664" r:id="rId11"/>
    <p:sldLayoutId id="2147483671" r:id="rId12"/>
    <p:sldLayoutId id="2147483663" r:id="rId13"/>
    <p:sldLayoutId id="2147483670" r:id="rId14"/>
    <p:sldLayoutId id="2147483666" r:id="rId15"/>
    <p:sldLayoutId id="2147483667" r:id="rId16"/>
    <p:sldLayoutId id="214748366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792809" y="1122363"/>
            <a:ext cx="7090539" cy="2387600"/>
          </a:xfrm>
        </p:spPr>
        <p:txBody>
          <a:bodyPr/>
          <a:lstStyle/>
          <a:p>
            <a:endParaRPr lang="sk-SK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792809" y="3602038"/>
            <a:ext cx="7090539" cy="1655762"/>
          </a:xfrm>
        </p:spPr>
        <p:txBody>
          <a:bodyPr/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05593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15062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41954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45696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obsah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obsah 4"/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text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49201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obsah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obsah 6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8" name="Zástupný objekt pre obsah 7"/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15605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36875" y="161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8EF90094-E07B-E94B-B598-0819F089C3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07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36875" y="161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2" name="Obrázok 1">
            <a:extLst>
              <a:ext uri="{FF2B5EF4-FFF2-40B4-BE49-F238E27FC236}">
                <a16:creationId xmlns:a16="http://schemas.microsoft.com/office/drawing/2014/main" id="{ECC80869-D566-1546-8006-999EB3484B9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02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36875" y="161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173BF6C6-8205-D441-AAA0-0B236214EF6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098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3"/>
          </p:nvPr>
        </p:nvSpPr>
        <p:spPr>
          <a:xfrm>
            <a:off x="3812686" y="3602038"/>
            <a:ext cx="7060723" cy="1655762"/>
          </a:xfrm>
        </p:spPr>
        <p:txBody>
          <a:bodyPr/>
          <a:lstStyle/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>
          <a:xfrm>
            <a:off x="3812686" y="1122363"/>
            <a:ext cx="7060723" cy="2387600"/>
          </a:xfrm>
        </p:spPr>
        <p:txBody>
          <a:bodyPr/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986247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3"/>
          </p:nvPr>
        </p:nvSpPr>
        <p:spPr>
          <a:xfrm>
            <a:off x="3812686" y="3602038"/>
            <a:ext cx="7011027" cy="1655762"/>
          </a:xfrm>
        </p:spPr>
        <p:txBody>
          <a:bodyPr/>
          <a:lstStyle/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>
          <a:xfrm>
            <a:off x="3812686" y="1122363"/>
            <a:ext cx="7011027" cy="2387600"/>
          </a:xfrm>
        </p:spPr>
        <p:txBody>
          <a:bodyPr/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67970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3"/>
          </p:nvPr>
        </p:nvSpPr>
        <p:spPr>
          <a:xfrm>
            <a:off x="3812686" y="3602038"/>
            <a:ext cx="7110418" cy="1655762"/>
          </a:xfrm>
        </p:spPr>
        <p:txBody>
          <a:bodyPr/>
          <a:lstStyle/>
          <a:p>
            <a:endParaRPr lang="sk-SK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>
          <a:xfrm>
            <a:off x="3812686" y="1122363"/>
            <a:ext cx="7110418" cy="2387600"/>
          </a:xfrm>
        </p:spPr>
        <p:txBody>
          <a:bodyPr/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060669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87219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54677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86914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obsah 5"/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06662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obsah 5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obsah 6"/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8" name="Zástupný objekt pre text 7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62500766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0</Words>
  <Application>Microsoft Macintosh PowerPoint</Application>
  <PresentationFormat>Širokouhlá</PresentationFormat>
  <Paragraphs>0</Paragraphs>
  <Slides>17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Motív balíka Office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Diana Stern</dc:creator>
  <cp:lastModifiedBy>Diana Stern</cp:lastModifiedBy>
  <cp:revision>488</cp:revision>
  <dcterms:created xsi:type="dcterms:W3CDTF">2021-10-15T14:55:51Z</dcterms:created>
  <dcterms:modified xsi:type="dcterms:W3CDTF">2024-04-24T21:12:12Z</dcterms:modified>
</cp:coreProperties>
</file>